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63" r:id="rId2"/>
    <p:sldId id="383" r:id="rId3"/>
    <p:sldId id="384" r:id="rId4"/>
    <p:sldId id="267" r:id="rId5"/>
    <p:sldId id="426" r:id="rId6"/>
    <p:sldId id="386" r:id="rId7"/>
    <p:sldId id="387" r:id="rId8"/>
    <p:sldId id="270" r:id="rId9"/>
    <p:sldId id="271" r:id="rId10"/>
    <p:sldId id="388" r:id="rId11"/>
    <p:sldId id="389" r:id="rId12"/>
    <p:sldId id="412" r:id="rId13"/>
    <p:sldId id="394" r:id="rId14"/>
    <p:sldId id="417" r:id="rId15"/>
    <p:sldId id="420" r:id="rId16"/>
    <p:sldId id="419" r:id="rId17"/>
    <p:sldId id="413" r:id="rId18"/>
    <p:sldId id="415" r:id="rId19"/>
    <p:sldId id="390" r:id="rId20"/>
    <p:sldId id="391" r:id="rId21"/>
    <p:sldId id="398" r:id="rId22"/>
    <p:sldId id="392" r:id="rId23"/>
    <p:sldId id="393" r:id="rId24"/>
    <p:sldId id="399" r:id="rId25"/>
    <p:sldId id="400" r:id="rId26"/>
    <p:sldId id="401" r:id="rId27"/>
    <p:sldId id="402" r:id="rId28"/>
    <p:sldId id="403" r:id="rId29"/>
    <p:sldId id="404" r:id="rId30"/>
    <p:sldId id="405" r:id="rId31"/>
    <p:sldId id="407" r:id="rId32"/>
    <p:sldId id="408" r:id="rId33"/>
    <p:sldId id="409" r:id="rId34"/>
    <p:sldId id="410" r:id="rId35"/>
    <p:sldId id="411" r:id="rId36"/>
    <p:sldId id="26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FFA"/>
    <a:srgbClr val="E4FDC2"/>
    <a:srgbClr val="DAFDA7"/>
    <a:srgbClr val="0000CC"/>
    <a:srgbClr val="000099"/>
    <a:srgbClr val="53EB17"/>
    <a:srgbClr val="FFC000"/>
    <a:srgbClr val="B6DCDF"/>
    <a:srgbClr val="DDFEFF"/>
    <a:srgbClr val="F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D73B17-5DC6-43DE-BC39-6F994DDFAB39}" v="26" dt="2018-06-03T14:24:43.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4" autoAdjust="0"/>
    <p:restoredTop sz="94660"/>
  </p:normalViewPr>
  <p:slideViewPr>
    <p:cSldViewPr snapToGrid="0">
      <p:cViewPr varScale="1">
        <p:scale>
          <a:sx n="115" d="100"/>
          <a:sy n="115"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Anh Tuan" userId="eb7665f4b5b8c792" providerId="LiveId" clId="{F0F55924-28B5-4BCC-9917-8C93C2C95004}"/>
    <pc:docChg chg="custSel addSld delSld modSld modMainMaster">
      <pc:chgData name="Nguyen Anh Tuan" userId="eb7665f4b5b8c792" providerId="LiveId" clId="{F0F55924-28B5-4BCC-9917-8C93C2C95004}" dt="2018-06-02T14:09:13.156" v="81" actId="20577"/>
      <pc:docMkLst>
        <pc:docMk/>
      </pc:docMkLst>
      <pc:sldChg chg="addSp delSp modSp">
        <pc:chgData name="Nguyen Anh Tuan" userId="eb7665f4b5b8c792" providerId="LiveId" clId="{F0F55924-28B5-4BCC-9917-8C93C2C95004}" dt="2018-06-02T14:04:13.282" v="20" actId="12788"/>
        <pc:sldMkLst>
          <pc:docMk/>
          <pc:sldMk cId="856174335" sldId="270"/>
        </pc:sldMkLst>
        <pc:spChg chg="add del mod">
          <ac:chgData name="Nguyen Anh Tuan" userId="eb7665f4b5b8c792" providerId="LiveId" clId="{F0F55924-28B5-4BCC-9917-8C93C2C95004}" dt="2018-06-02T14:03:58.618" v="13" actId="478"/>
          <ac:spMkLst>
            <pc:docMk/>
            <pc:sldMk cId="856174335" sldId="270"/>
            <ac:spMk id="3" creationId="{26F02C6C-1196-448D-88F6-39BC1C890DB3}"/>
          </ac:spMkLst>
        </pc:spChg>
        <pc:spChg chg="del">
          <ac:chgData name="Nguyen Anh Tuan" userId="eb7665f4b5b8c792" providerId="LiveId" clId="{F0F55924-28B5-4BCC-9917-8C93C2C95004}" dt="2018-06-02T14:03:55.778" v="12" actId="12788"/>
          <ac:spMkLst>
            <pc:docMk/>
            <pc:sldMk cId="856174335" sldId="270"/>
            <ac:spMk id="4" creationId="{54D394DC-976A-4259-8B95-6BFD37D2C50D}"/>
          </ac:spMkLst>
        </pc:spChg>
        <pc:spChg chg="add del">
          <ac:chgData name="Nguyen Anh Tuan" userId="eb7665f4b5b8c792" providerId="LiveId" clId="{F0F55924-28B5-4BCC-9917-8C93C2C95004}" dt="2018-06-02T14:04:01.851" v="15" actId="12788"/>
          <ac:spMkLst>
            <pc:docMk/>
            <pc:sldMk cId="856174335" sldId="270"/>
            <ac:spMk id="7" creationId="{E706AD09-A7F1-4F66-91E8-38B0B60BFF57}"/>
          </ac:spMkLst>
        </pc:spChg>
        <pc:graphicFrameChg chg="del">
          <ac:chgData name="Nguyen Anh Tuan" userId="eb7665f4b5b8c792" providerId="LiveId" clId="{F0F55924-28B5-4BCC-9917-8C93C2C95004}" dt="2018-06-02T14:03:55.778" v="12" actId="12788"/>
          <ac:graphicFrameMkLst>
            <pc:docMk/>
            <pc:sldMk cId="856174335" sldId="270"/>
            <ac:graphicFrameMk id="5" creationId="{00000000-0000-0000-0000-000000000000}"/>
          </ac:graphicFrameMkLst>
        </pc:graphicFrameChg>
        <pc:graphicFrameChg chg="add del">
          <ac:chgData name="Nguyen Anh Tuan" userId="eb7665f4b5b8c792" providerId="LiveId" clId="{F0F55924-28B5-4BCC-9917-8C93C2C95004}" dt="2018-06-02T14:04:01.851" v="15" actId="12788"/>
          <ac:graphicFrameMkLst>
            <pc:docMk/>
            <pc:sldMk cId="856174335" sldId="270"/>
            <ac:graphicFrameMk id="6" creationId="{2C9FB814-8C8B-4D5E-A654-83073A4BD050}"/>
          </ac:graphicFrameMkLst>
        </pc:graphicFrameChg>
        <pc:picChg chg="add mod">
          <ac:chgData name="Nguyen Anh Tuan" userId="eb7665f4b5b8c792" providerId="LiveId" clId="{F0F55924-28B5-4BCC-9917-8C93C2C95004}" dt="2018-06-02T14:04:13.282" v="20" actId="12788"/>
          <ac:picMkLst>
            <pc:docMk/>
            <pc:sldMk cId="856174335" sldId="270"/>
            <ac:picMk id="8" creationId="{3A1EBF29-E1CD-4980-A2D8-4C56C0817BCB}"/>
          </ac:picMkLst>
        </pc:picChg>
      </pc:sldChg>
      <pc:sldChg chg="addSp delSp modSp">
        <pc:chgData name="Nguyen Anh Tuan" userId="eb7665f4b5b8c792" providerId="LiveId" clId="{F0F55924-28B5-4BCC-9917-8C93C2C95004}" dt="2018-06-02T14:04:47.330" v="30" actId="1076"/>
        <pc:sldMkLst>
          <pc:docMk/>
          <pc:sldMk cId="1305910589" sldId="271"/>
        </pc:sldMkLst>
        <pc:spChg chg="del">
          <ac:chgData name="Nguyen Anh Tuan" userId="eb7665f4b5b8c792" providerId="LiveId" clId="{F0F55924-28B5-4BCC-9917-8C93C2C95004}" dt="2018-06-02T14:04:32.050" v="21" actId="1076"/>
          <ac:spMkLst>
            <pc:docMk/>
            <pc:sldMk cId="1305910589" sldId="271"/>
            <ac:spMk id="3" creationId="{00000000-0000-0000-0000-000000000000}"/>
          </ac:spMkLst>
        </pc:spChg>
        <pc:spChg chg="del">
          <ac:chgData name="Nguyen Anh Tuan" userId="eb7665f4b5b8c792" providerId="LiveId" clId="{F0F55924-28B5-4BCC-9917-8C93C2C95004}" dt="2018-06-02T14:04:32.050" v="21" actId="1076"/>
          <ac:spMkLst>
            <pc:docMk/>
            <pc:sldMk cId="1305910589" sldId="271"/>
            <ac:spMk id="5" creationId="{86EEA973-ECD6-4668-953A-62323B303377}"/>
          </ac:spMkLst>
        </pc:spChg>
        <pc:spChg chg="del">
          <ac:chgData name="Nguyen Anh Tuan" userId="eb7665f4b5b8c792" providerId="LiveId" clId="{F0F55924-28B5-4BCC-9917-8C93C2C95004}" dt="2018-06-02T14:04:32.050" v="21" actId="1076"/>
          <ac:spMkLst>
            <pc:docMk/>
            <pc:sldMk cId="1305910589" sldId="271"/>
            <ac:spMk id="6" creationId="{D1AEBFAC-EC27-483E-8332-18EDD7217A0A}"/>
          </ac:spMkLst>
        </pc:spChg>
        <pc:spChg chg="add del mod">
          <ac:chgData name="Nguyen Anh Tuan" userId="eb7665f4b5b8c792" providerId="LiveId" clId="{F0F55924-28B5-4BCC-9917-8C93C2C95004}" dt="2018-06-02T14:04:34.252" v="22" actId="478"/>
          <ac:spMkLst>
            <pc:docMk/>
            <pc:sldMk cId="1305910589" sldId="271"/>
            <ac:spMk id="7" creationId="{44B0530C-52AB-4A6B-A76E-C722D1DCA285}"/>
          </ac:spMkLst>
        </pc:spChg>
        <pc:spChg chg="add del">
          <ac:chgData name="Nguyen Anh Tuan" userId="eb7665f4b5b8c792" providerId="LiveId" clId="{F0F55924-28B5-4BCC-9917-8C93C2C95004}" dt="2018-06-02T14:04:37.988" v="24" actId="1076"/>
          <ac:spMkLst>
            <pc:docMk/>
            <pc:sldMk cId="1305910589" sldId="271"/>
            <ac:spMk id="8" creationId="{092CD770-D0D2-4A6C-9F4D-4B600787686B}"/>
          </ac:spMkLst>
        </pc:spChg>
        <pc:spChg chg="add del">
          <ac:chgData name="Nguyen Anh Tuan" userId="eb7665f4b5b8c792" providerId="LiveId" clId="{F0F55924-28B5-4BCC-9917-8C93C2C95004}" dt="2018-06-02T14:04:37.988" v="24" actId="1076"/>
          <ac:spMkLst>
            <pc:docMk/>
            <pc:sldMk cId="1305910589" sldId="271"/>
            <ac:spMk id="10" creationId="{F5F7AB2D-5750-4228-AF71-9E0C88635A6B}"/>
          </ac:spMkLst>
        </pc:spChg>
        <pc:spChg chg="add del">
          <ac:chgData name="Nguyen Anh Tuan" userId="eb7665f4b5b8c792" providerId="LiveId" clId="{F0F55924-28B5-4BCC-9917-8C93C2C95004}" dt="2018-06-02T14:04:37.988" v="24" actId="1076"/>
          <ac:spMkLst>
            <pc:docMk/>
            <pc:sldMk cId="1305910589" sldId="271"/>
            <ac:spMk id="11" creationId="{B1508FE2-54D2-46DA-A344-DE852B0486BD}"/>
          </ac:spMkLst>
        </pc:spChg>
        <pc:picChg chg="del">
          <ac:chgData name="Nguyen Anh Tuan" userId="eb7665f4b5b8c792" providerId="LiveId" clId="{F0F55924-28B5-4BCC-9917-8C93C2C95004}" dt="2018-06-02T14:04:32.050" v="21" actId="1076"/>
          <ac:picMkLst>
            <pc:docMk/>
            <pc:sldMk cId="1305910589" sldId="271"/>
            <ac:picMk id="4" creationId="{A94285C9-B758-469E-A29A-7422B22E024E}"/>
          </ac:picMkLst>
        </pc:picChg>
        <pc:picChg chg="add del">
          <ac:chgData name="Nguyen Anh Tuan" userId="eb7665f4b5b8c792" providerId="LiveId" clId="{F0F55924-28B5-4BCC-9917-8C93C2C95004}" dt="2018-06-02T14:04:37.988" v="24" actId="1076"/>
          <ac:picMkLst>
            <pc:docMk/>
            <pc:sldMk cId="1305910589" sldId="271"/>
            <ac:picMk id="9" creationId="{C04F679A-855E-4C20-A9E5-A2128F3BEDED}"/>
          </ac:picMkLst>
        </pc:picChg>
        <pc:picChg chg="add mod">
          <ac:chgData name="Nguyen Anh Tuan" userId="eb7665f4b5b8c792" providerId="LiveId" clId="{F0F55924-28B5-4BCC-9917-8C93C2C95004}" dt="2018-06-02T14:04:47.330" v="30" actId="1076"/>
          <ac:picMkLst>
            <pc:docMk/>
            <pc:sldMk cId="1305910589" sldId="271"/>
            <ac:picMk id="12" creationId="{813C8BC4-28D4-48C7-B34E-AA4B1BF2AE71}"/>
          </ac:picMkLst>
        </pc:picChg>
      </pc:sldChg>
      <pc:sldChg chg="addSp delSp modSp">
        <pc:chgData name="Nguyen Anh Tuan" userId="eb7665f4b5b8c792" providerId="LiveId" clId="{F0F55924-28B5-4BCC-9917-8C93C2C95004}" dt="2018-06-02T14:05:55.779" v="48" actId="12788"/>
        <pc:sldMkLst>
          <pc:docMk/>
          <pc:sldMk cId="1013444924" sldId="394"/>
        </pc:sldMkLst>
        <pc:spChg chg="del">
          <ac:chgData name="Nguyen Anh Tuan" userId="eb7665f4b5b8c792" providerId="LiveId" clId="{F0F55924-28B5-4BCC-9917-8C93C2C95004}" dt="2018-06-02T14:05:40.104" v="41" actId="12788"/>
          <ac:spMkLst>
            <pc:docMk/>
            <pc:sldMk cId="1013444924" sldId="394"/>
            <ac:spMk id="319" creationId="{0EBD2A95-B710-4F48-92A7-D558A14CF688}"/>
          </ac:spMkLst>
        </pc:spChg>
        <pc:spChg chg="add del">
          <ac:chgData name="Nguyen Anh Tuan" userId="eb7665f4b5b8c792" providerId="LiveId" clId="{F0F55924-28B5-4BCC-9917-8C93C2C95004}" dt="2018-06-02T14:05:44.491" v="43" actId="12788"/>
          <ac:spMkLst>
            <pc:docMk/>
            <pc:sldMk cId="1013444924" sldId="394"/>
            <ac:spMk id="320" creationId="{2023119E-3769-41E0-8E85-A78C9D68DC05}"/>
          </ac:spMkLst>
        </pc:spChg>
        <pc:spChg chg="del">
          <ac:chgData name="Nguyen Anh Tuan" userId="eb7665f4b5b8c792" providerId="LiveId" clId="{F0F55924-28B5-4BCC-9917-8C93C2C95004}" dt="2018-06-02T14:05:40.104" v="41" actId="12788"/>
          <ac:spMkLst>
            <pc:docMk/>
            <pc:sldMk cId="1013444924" sldId="394"/>
            <ac:spMk id="321" creationId="{F8835208-5325-459E-BB5E-AD1B8DDDBDD0}"/>
          </ac:spMkLst>
        </pc:spChg>
        <pc:spChg chg="add del">
          <ac:chgData name="Nguyen Anh Tuan" userId="eb7665f4b5b8c792" providerId="LiveId" clId="{F0F55924-28B5-4BCC-9917-8C93C2C95004}" dt="2018-06-02T14:05:44.491" v="43" actId="12788"/>
          <ac:spMkLst>
            <pc:docMk/>
            <pc:sldMk cId="1013444924" sldId="394"/>
            <ac:spMk id="322" creationId="{89C21125-830A-4181-AB87-972A40F41394}"/>
          </ac:spMkLst>
        </pc:spChg>
        <pc:spChg chg="add del">
          <ac:chgData name="Nguyen Anh Tuan" userId="eb7665f4b5b8c792" providerId="LiveId" clId="{F0F55924-28B5-4BCC-9917-8C93C2C95004}" dt="2018-06-02T14:05:44.491" v="43" actId="12788"/>
          <ac:spMkLst>
            <pc:docMk/>
            <pc:sldMk cId="1013444924" sldId="394"/>
            <ac:spMk id="324" creationId="{738A77CF-BBE7-48A1-9BBA-3F658023CD3E}"/>
          </ac:spMkLst>
        </pc:spChg>
        <pc:spChg chg="del">
          <ac:chgData name="Nguyen Anh Tuan" userId="eb7665f4b5b8c792" providerId="LiveId" clId="{F0F55924-28B5-4BCC-9917-8C93C2C95004}" dt="2018-06-02T14:05:40.104" v="41" actId="12788"/>
          <ac:spMkLst>
            <pc:docMk/>
            <pc:sldMk cId="1013444924" sldId="394"/>
            <ac:spMk id="474" creationId="{164137BD-0908-4981-A2D8-79043FD21CDB}"/>
          </ac:spMkLst>
        </pc:spChg>
        <pc:spChg chg="del">
          <ac:chgData name="Nguyen Anh Tuan" userId="eb7665f4b5b8c792" providerId="LiveId" clId="{F0F55924-28B5-4BCC-9917-8C93C2C95004}" dt="2018-06-02T14:05:40.104" v="41" actId="12788"/>
          <ac:spMkLst>
            <pc:docMk/>
            <pc:sldMk cId="1013444924" sldId="394"/>
            <ac:spMk id="475" creationId="{5E8A9C72-9461-4E9A-BB49-BB76AC2C76D0}"/>
          </ac:spMkLst>
        </pc:spChg>
        <pc:spChg chg="add del">
          <ac:chgData name="Nguyen Anh Tuan" userId="eb7665f4b5b8c792" providerId="LiveId" clId="{F0F55924-28B5-4BCC-9917-8C93C2C95004}" dt="2018-06-02T14:05:44.491" v="43" actId="12788"/>
          <ac:spMkLst>
            <pc:docMk/>
            <pc:sldMk cId="1013444924" sldId="394"/>
            <ac:spMk id="536" creationId="{747E7AA7-D73A-4A6D-829A-4ADFCF700649}"/>
          </ac:spMkLst>
        </pc:spChg>
        <pc:spChg chg="del">
          <ac:chgData name="Nguyen Anh Tuan" userId="eb7665f4b5b8c792" providerId="LiveId" clId="{F0F55924-28B5-4BCC-9917-8C93C2C95004}" dt="2018-06-02T14:05:40.104" v="41" actId="12788"/>
          <ac:spMkLst>
            <pc:docMk/>
            <pc:sldMk cId="1013444924" sldId="394"/>
            <ac:spMk id="717" creationId="{58D095E1-62F7-401B-8CA5-F34F5B5AF8D5}"/>
          </ac:spMkLst>
        </pc:spChg>
        <pc:spChg chg="del">
          <ac:chgData name="Nguyen Anh Tuan" userId="eb7665f4b5b8c792" providerId="LiveId" clId="{F0F55924-28B5-4BCC-9917-8C93C2C95004}" dt="2018-06-02T14:05:40.104" v="41" actId="12788"/>
          <ac:spMkLst>
            <pc:docMk/>
            <pc:sldMk cId="1013444924" sldId="394"/>
            <ac:spMk id="836" creationId="{86028C96-E02C-424B-B2B5-33A3554BE547}"/>
          </ac:spMkLst>
        </pc:spChg>
        <pc:spChg chg="add del">
          <ac:chgData name="Nguyen Anh Tuan" userId="eb7665f4b5b8c792" providerId="LiveId" clId="{F0F55924-28B5-4BCC-9917-8C93C2C95004}" dt="2018-06-02T14:05:44.491" v="43" actId="12788"/>
          <ac:spMkLst>
            <pc:docMk/>
            <pc:sldMk cId="1013444924" sldId="394"/>
            <ac:spMk id="951" creationId="{991FA83A-D889-4B56-B09C-80FD115DAB54}"/>
          </ac:spMkLst>
        </pc:spChg>
        <pc:spChg chg="add del">
          <ac:chgData name="Nguyen Anh Tuan" userId="eb7665f4b5b8c792" providerId="LiveId" clId="{F0F55924-28B5-4BCC-9917-8C93C2C95004}" dt="2018-06-02T14:05:44.491" v="43" actId="12788"/>
          <ac:spMkLst>
            <pc:docMk/>
            <pc:sldMk cId="1013444924" sldId="394"/>
            <ac:spMk id="952" creationId="{ECB1072A-8838-40E1-B234-5CAE077E8847}"/>
          </ac:spMkLst>
        </pc:spChg>
        <pc:grpChg chg="add del">
          <ac:chgData name="Nguyen Anh Tuan" userId="eb7665f4b5b8c792" providerId="LiveId" clId="{F0F55924-28B5-4BCC-9917-8C93C2C95004}" dt="2018-06-02T14:05:44.491" v="43" actId="12788"/>
          <ac:grpSpMkLst>
            <pc:docMk/>
            <pc:sldMk cId="1013444924" sldId="394"/>
            <ac:grpSpMk id="325" creationId="{06C4C8D9-8A7E-4D0A-AF3A-9BCDAF630BB9}"/>
          </ac:grpSpMkLst>
        </pc:grpChg>
        <pc:grpChg chg="del">
          <ac:chgData name="Nguyen Anh Tuan" userId="eb7665f4b5b8c792" providerId="LiveId" clId="{F0F55924-28B5-4BCC-9917-8C93C2C95004}" dt="2018-06-02T14:05:40.104" v="41" actId="12788"/>
          <ac:grpSpMkLst>
            <pc:docMk/>
            <pc:sldMk cId="1013444924" sldId="394"/>
            <ac:grpSpMk id="367" creationId="{C3C319AD-1B3F-446A-A90A-49BC9A8C7DEA}"/>
          </ac:grpSpMkLst>
        </pc:grpChg>
        <pc:grpChg chg="del">
          <ac:chgData name="Nguyen Anh Tuan" userId="eb7665f4b5b8c792" providerId="LiveId" clId="{F0F55924-28B5-4BCC-9917-8C93C2C95004}" dt="2018-06-02T14:05:40.104" v="41" actId="12788"/>
          <ac:grpSpMkLst>
            <pc:docMk/>
            <pc:sldMk cId="1013444924" sldId="394"/>
            <ac:grpSpMk id="454" creationId="{F38E13BB-59EA-435A-95FD-A59237873E53}"/>
          </ac:grpSpMkLst>
        </pc:grpChg>
        <pc:grpChg chg="del">
          <ac:chgData name="Nguyen Anh Tuan" userId="eb7665f4b5b8c792" providerId="LiveId" clId="{F0F55924-28B5-4BCC-9917-8C93C2C95004}" dt="2018-06-02T14:05:40.104" v="41" actId="12788"/>
          <ac:grpSpMkLst>
            <pc:docMk/>
            <pc:sldMk cId="1013444924" sldId="394"/>
            <ac:grpSpMk id="507" creationId="{917CA62C-5DA4-4B69-A15F-9F897D1283A6}"/>
          </ac:grpSpMkLst>
        </pc:grpChg>
        <pc:grpChg chg="add del">
          <ac:chgData name="Nguyen Anh Tuan" userId="eb7665f4b5b8c792" providerId="LiveId" clId="{F0F55924-28B5-4BCC-9917-8C93C2C95004}" dt="2018-06-02T14:05:44.491" v="43" actId="12788"/>
          <ac:grpSpMkLst>
            <pc:docMk/>
            <pc:sldMk cId="1013444924" sldId="394"/>
            <ac:grpSpMk id="537" creationId="{D38B0494-FF51-4B45-BAA6-275EEBFA0D60}"/>
          </ac:grpSpMkLst>
        </pc:grpChg>
        <pc:grpChg chg="add del">
          <ac:chgData name="Nguyen Anh Tuan" userId="eb7665f4b5b8c792" providerId="LiveId" clId="{F0F55924-28B5-4BCC-9917-8C93C2C95004}" dt="2018-06-02T14:05:44.491" v="43" actId="12788"/>
          <ac:grpSpMkLst>
            <pc:docMk/>
            <pc:sldMk cId="1013444924" sldId="394"/>
            <ac:grpSpMk id="639" creationId="{20581FC0-62DB-45AC-ACAB-C4D7EC6901A3}"/>
          </ac:grpSpMkLst>
        </pc:grpChg>
        <pc:grpChg chg="add del">
          <ac:chgData name="Nguyen Anh Tuan" userId="eb7665f4b5b8c792" providerId="LiveId" clId="{F0F55924-28B5-4BCC-9917-8C93C2C95004}" dt="2018-06-02T14:05:44.491" v="43" actId="12788"/>
          <ac:grpSpMkLst>
            <pc:docMk/>
            <pc:sldMk cId="1013444924" sldId="394"/>
            <ac:grpSpMk id="727" creationId="{B6D24D20-ACE9-46DB-868A-5E2C5D2F0BA7}"/>
          </ac:grpSpMkLst>
        </pc:grpChg>
        <pc:grpChg chg="add del">
          <ac:chgData name="Nguyen Anh Tuan" userId="eb7665f4b5b8c792" providerId="LiveId" clId="{F0F55924-28B5-4BCC-9917-8C93C2C95004}" dt="2018-06-02T14:05:44.491" v="43" actId="12788"/>
          <ac:grpSpMkLst>
            <pc:docMk/>
            <pc:sldMk cId="1013444924" sldId="394"/>
            <ac:grpSpMk id="777" creationId="{6F4789CF-E931-4076-B4C2-3F7D5A284B10}"/>
          </ac:grpSpMkLst>
        </pc:grpChg>
        <pc:grpChg chg="del">
          <ac:chgData name="Nguyen Anh Tuan" userId="eb7665f4b5b8c792" providerId="LiveId" clId="{F0F55924-28B5-4BCC-9917-8C93C2C95004}" dt="2018-06-02T14:05:40.104" v="41" actId="12788"/>
          <ac:grpSpMkLst>
            <pc:docMk/>
            <pc:sldMk cId="1013444924" sldId="394"/>
            <ac:grpSpMk id="794" creationId="{99E420CD-79DD-4FFC-8C1C-F43DD0BFD5DE}"/>
          </ac:grpSpMkLst>
        </pc:grpChg>
        <pc:grpChg chg="del">
          <ac:chgData name="Nguyen Anh Tuan" userId="eb7665f4b5b8c792" providerId="LiveId" clId="{F0F55924-28B5-4BCC-9917-8C93C2C95004}" dt="2018-06-02T14:05:40.104" v="41" actId="12788"/>
          <ac:grpSpMkLst>
            <pc:docMk/>
            <pc:sldMk cId="1013444924" sldId="394"/>
            <ac:grpSpMk id="842" creationId="{9080FFB9-B506-4E4E-8AB1-FCDF4FDCB40E}"/>
          </ac:grpSpMkLst>
        </pc:grpChg>
        <pc:graphicFrameChg chg="add del">
          <ac:chgData name="Nguyen Anh Tuan" userId="eb7665f4b5b8c792" providerId="LiveId" clId="{F0F55924-28B5-4BCC-9917-8C93C2C95004}" dt="2018-06-02T14:05:44.491" v="43" actId="12788"/>
          <ac:graphicFrameMkLst>
            <pc:docMk/>
            <pc:sldMk cId="1013444924" sldId="394"/>
            <ac:graphicFrameMk id="638" creationId="{1E516B82-377C-494D-BA78-AE3ECBB051EB}"/>
          </ac:graphicFrameMkLst>
        </pc:graphicFrameChg>
        <pc:graphicFrameChg chg="del">
          <ac:chgData name="Nguyen Anh Tuan" userId="eb7665f4b5b8c792" providerId="LiveId" clId="{F0F55924-28B5-4BCC-9917-8C93C2C95004}" dt="2018-06-02T14:05:40.104" v="41" actId="12788"/>
          <ac:graphicFrameMkLst>
            <pc:docMk/>
            <pc:sldMk cId="1013444924" sldId="394"/>
            <ac:graphicFrameMk id="943" creationId="{E7708E0A-3ED9-4851-90B1-812975912165}"/>
          </ac:graphicFrameMkLst>
        </pc:graphicFrameChg>
        <pc:picChg chg="add mod">
          <ac:chgData name="Nguyen Anh Tuan" userId="eb7665f4b5b8c792" providerId="LiveId" clId="{F0F55924-28B5-4BCC-9917-8C93C2C95004}" dt="2018-06-02T14:05:55.779" v="48" actId="12788"/>
          <ac:picMkLst>
            <pc:docMk/>
            <pc:sldMk cId="1013444924" sldId="394"/>
            <ac:picMk id="3" creationId="{DF55A3EC-1036-43E9-ABFB-B24FA195B268}"/>
          </ac:picMkLst>
        </pc:picChg>
        <pc:picChg chg="add del">
          <ac:chgData name="Nguyen Anh Tuan" userId="eb7665f4b5b8c792" providerId="LiveId" clId="{F0F55924-28B5-4BCC-9917-8C93C2C95004}" dt="2018-06-02T14:05:44.491" v="43" actId="12788"/>
          <ac:picMkLst>
            <pc:docMk/>
            <pc:sldMk cId="1013444924" sldId="394"/>
            <ac:picMk id="323" creationId="{C5B7AFAB-0DF3-4272-A584-06C9E1D47685}"/>
          </ac:picMkLst>
        </pc:picChg>
        <pc:picChg chg="del">
          <ac:chgData name="Nguyen Anh Tuan" userId="eb7665f4b5b8c792" providerId="LiveId" clId="{F0F55924-28B5-4BCC-9917-8C93C2C95004}" dt="2018-06-02T14:05:40.104" v="41" actId="12788"/>
          <ac:picMkLst>
            <pc:docMk/>
            <pc:sldMk cId="1013444924" sldId="394"/>
            <ac:picMk id="476" creationId="{70A68919-A00C-4C60-BC40-EE4D4133076A}"/>
          </ac:picMkLst>
        </pc:picChg>
        <pc:picChg chg="del">
          <ac:chgData name="Nguyen Anh Tuan" userId="eb7665f4b5b8c792" providerId="LiveId" clId="{F0F55924-28B5-4BCC-9917-8C93C2C95004}" dt="2018-06-02T14:05:40.104" v="41" actId="12788"/>
          <ac:picMkLst>
            <pc:docMk/>
            <pc:sldMk cId="1013444924" sldId="394"/>
            <ac:picMk id="533" creationId="{250276E2-5597-416A-86B9-27307029E49E}"/>
          </ac:picMkLst>
        </pc:picChg>
        <pc:picChg chg="del">
          <ac:chgData name="Nguyen Anh Tuan" userId="eb7665f4b5b8c792" providerId="LiveId" clId="{F0F55924-28B5-4BCC-9917-8C93C2C95004}" dt="2018-06-02T14:05:40.104" v="41" actId="12788"/>
          <ac:picMkLst>
            <pc:docMk/>
            <pc:sldMk cId="1013444924" sldId="394"/>
            <ac:picMk id="534" creationId="{E47CC4FE-C1FA-400C-A14A-2438A46D5AED}"/>
          </ac:picMkLst>
        </pc:picChg>
        <pc:picChg chg="del">
          <ac:chgData name="Nguyen Anh Tuan" userId="eb7665f4b5b8c792" providerId="LiveId" clId="{F0F55924-28B5-4BCC-9917-8C93C2C95004}" dt="2018-06-02T14:05:40.104" v="41" actId="12788"/>
          <ac:picMkLst>
            <pc:docMk/>
            <pc:sldMk cId="1013444924" sldId="394"/>
            <ac:picMk id="535" creationId="{278C8F2B-A521-4959-A1C8-6C047B90F5C7}"/>
          </ac:picMkLst>
        </pc:picChg>
        <pc:picChg chg="add del">
          <ac:chgData name="Nguyen Anh Tuan" userId="eb7665f4b5b8c792" providerId="LiveId" clId="{F0F55924-28B5-4BCC-9917-8C93C2C95004}" dt="2018-06-02T14:05:44.491" v="43" actId="12788"/>
          <ac:picMkLst>
            <pc:docMk/>
            <pc:sldMk cId="1013444924" sldId="394"/>
            <ac:picMk id="948" creationId="{200D5E99-9436-426A-BD0E-FFB5895C598E}"/>
          </ac:picMkLst>
        </pc:picChg>
        <pc:picChg chg="add del">
          <ac:chgData name="Nguyen Anh Tuan" userId="eb7665f4b5b8c792" providerId="LiveId" clId="{F0F55924-28B5-4BCC-9917-8C93C2C95004}" dt="2018-06-02T14:05:44.491" v="43" actId="12788"/>
          <ac:picMkLst>
            <pc:docMk/>
            <pc:sldMk cId="1013444924" sldId="394"/>
            <ac:picMk id="949" creationId="{38278F31-B1EA-4D4A-9F70-9BCA5D21DB47}"/>
          </ac:picMkLst>
        </pc:picChg>
        <pc:picChg chg="add del">
          <ac:chgData name="Nguyen Anh Tuan" userId="eb7665f4b5b8c792" providerId="LiveId" clId="{F0F55924-28B5-4BCC-9917-8C93C2C95004}" dt="2018-06-02T14:05:44.491" v="43" actId="12788"/>
          <ac:picMkLst>
            <pc:docMk/>
            <pc:sldMk cId="1013444924" sldId="394"/>
            <ac:picMk id="950" creationId="{E397A80C-8893-4EC6-864E-CF1C865B585D}"/>
          </ac:picMkLst>
        </pc:picChg>
      </pc:sldChg>
      <pc:sldChg chg="addSp delSp modSp">
        <pc:chgData name="Nguyen Anh Tuan" userId="eb7665f4b5b8c792" providerId="LiveId" clId="{F0F55924-28B5-4BCC-9917-8C93C2C95004}" dt="2018-06-02T14:05:21.356" v="40" actId="1076"/>
        <pc:sldMkLst>
          <pc:docMk/>
          <pc:sldMk cId="1202086513" sldId="412"/>
        </pc:sldMkLst>
        <pc:spChg chg="del">
          <ac:chgData name="Nguyen Anh Tuan" userId="eb7665f4b5b8c792" providerId="LiveId" clId="{F0F55924-28B5-4BCC-9917-8C93C2C95004}" dt="2018-06-02T14:05:10.179" v="31" actId="1076"/>
          <ac:spMkLst>
            <pc:docMk/>
            <pc:sldMk cId="1202086513" sldId="412"/>
            <ac:spMk id="6" creationId="{E993E955-715B-49B9-8536-004814289709}"/>
          </ac:spMkLst>
        </pc:spChg>
        <pc:spChg chg="del">
          <ac:chgData name="Nguyen Anh Tuan" userId="eb7665f4b5b8c792" providerId="LiveId" clId="{F0F55924-28B5-4BCC-9917-8C93C2C95004}" dt="2018-06-02T14:05:10.179" v="31" actId="1076"/>
          <ac:spMkLst>
            <pc:docMk/>
            <pc:sldMk cId="1202086513" sldId="412"/>
            <ac:spMk id="9" creationId="{44231ED8-A032-44B3-A22F-9FCC8417CD17}"/>
          </ac:spMkLst>
        </pc:spChg>
        <pc:spChg chg="del">
          <ac:chgData name="Nguyen Anh Tuan" userId="eb7665f4b5b8c792" providerId="LiveId" clId="{F0F55924-28B5-4BCC-9917-8C93C2C95004}" dt="2018-06-02T14:05:10.179" v="31" actId="1076"/>
          <ac:spMkLst>
            <pc:docMk/>
            <pc:sldMk cId="1202086513" sldId="412"/>
            <ac:spMk id="10" creationId="{EA3A8BD1-2E4C-40B9-96CE-33E9DBBFB623}"/>
          </ac:spMkLst>
        </pc:spChg>
        <pc:spChg chg="del">
          <ac:chgData name="Nguyen Anh Tuan" userId="eb7665f4b5b8c792" providerId="LiveId" clId="{F0F55924-28B5-4BCC-9917-8C93C2C95004}" dt="2018-06-02T14:05:10.179" v="31" actId="1076"/>
          <ac:spMkLst>
            <pc:docMk/>
            <pc:sldMk cId="1202086513" sldId="412"/>
            <ac:spMk id="21" creationId="{3E97DDE9-1AF3-44FB-A72D-57F884C982C4}"/>
          </ac:spMkLst>
        </pc:spChg>
        <pc:spChg chg="del">
          <ac:chgData name="Nguyen Anh Tuan" userId="eb7665f4b5b8c792" providerId="LiveId" clId="{F0F55924-28B5-4BCC-9917-8C93C2C95004}" dt="2018-06-02T14:05:10.179" v="31" actId="1076"/>
          <ac:spMkLst>
            <pc:docMk/>
            <pc:sldMk cId="1202086513" sldId="412"/>
            <ac:spMk id="22" creationId="{E6B1124D-B3E0-465D-8DEC-4C51FC17C1AD}"/>
          </ac:spMkLst>
        </pc:spChg>
        <pc:spChg chg="del">
          <ac:chgData name="Nguyen Anh Tuan" userId="eb7665f4b5b8c792" providerId="LiveId" clId="{F0F55924-28B5-4BCC-9917-8C93C2C95004}" dt="2018-06-02T14:05:10.179" v="31" actId="1076"/>
          <ac:spMkLst>
            <pc:docMk/>
            <pc:sldMk cId="1202086513" sldId="412"/>
            <ac:spMk id="23" creationId="{9DA181BB-E2D9-4C8C-9214-9F82CC4C8150}"/>
          </ac:spMkLst>
        </pc:spChg>
        <pc:spChg chg="del">
          <ac:chgData name="Nguyen Anh Tuan" userId="eb7665f4b5b8c792" providerId="LiveId" clId="{F0F55924-28B5-4BCC-9917-8C93C2C95004}" dt="2018-06-02T14:05:10.179" v="31" actId="1076"/>
          <ac:spMkLst>
            <pc:docMk/>
            <pc:sldMk cId="1202086513" sldId="412"/>
            <ac:spMk id="24" creationId="{EFF5309B-D0E1-4C26-92E5-4149D642D81D}"/>
          </ac:spMkLst>
        </pc:spChg>
        <pc:spChg chg="del">
          <ac:chgData name="Nguyen Anh Tuan" userId="eb7665f4b5b8c792" providerId="LiveId" clId="{F0F55924-28B5-4BCC-9917-8C93C2C95004}" dt="2018-06-02T14:05:10.179" v="31" actId="1076"/>
          <ac:spMkLst>
            <pc:docMk/>
            <pc:sldMk cId="1202086513" sldId="412"/>
            <ac:spMk id="25" creationId="{EE0DAE78-571D-4AC9-AA12-DF83453EDB48}"/>
          </ac:spMkLst>
        </pc:spChg>
        <pc:spChg chg="del">
          <ac:chgData name="Nguyen Anh Tuan" userId="eb7665f4b5b8c792" providerId="LiveId" clId="{F0F55924-28B5-4BCC-9917-8C93C2C95004}" dt="2018-06-02T14:05:10.179" v="31" actId="1076"/>
          <ac:spMkLst>
            <pc:docMk/>
            <pc:sldMk cId="1202086513" sldId="412"/>
            <ac:spMk id="27" creationId="{C8CB1781-9626-4D3C-80B4-BDBB681E4F7B}"/>
          </ac:spMkLst>
        </pc:spChg>
        <pc:spChg chg="add del">
          <ac:chgData name="Nguyen Anh Tuan" userId="eb7665f4b5b8c792" providerId="LiveId" clId="{F0F55924-28B5-4BCC-9917-8C93C2C95004}" dt="2018-06-02T14:05:14.136" v="33" actId="1076"/>
          <ac:spMkLst>
            <pc:docMk/>
            <pc:sldMk cId="1202086513" sldId="412"/>
            <ac:spMk id="28" creationId="{03A97819-0CEB-49FC-88BB-99998274A35D}"/>
          </ac:spMkLst>
        </pc:spChg>
        <pc:spChg chg="add del">
          <ac:chgData name="Nguyen Anh Tuan" userId="eb7665f4b5b8c792" providerId="LiveId" clId="{F0F55924-28B5-4BCC-9917-8C93C2C95004}" dt="2018-06-02T14:05:14.136" v="33" actId="1076"/>
          <ac:spMkLst>
            <pc:docMk/>
            <pc:sldMk cId="1202086513" sldId="412"/>
            <ac:spMk id="30" creationId="{4506C3C6-9055-4E30-9C6F-674FD67F27F6}"/>
          </ac:spMkLst>
        </pc:spChg>
        <pc:spChg chg="del">
          <ac:chgData name="Nguyen Anh Tuan" userId="eb7665f4b5b8c792" providerId="LiveId" clId="{F0F55924-28B5-4BCC-9917-8C93C2C95004}" dt="2018-06-02T14:05:10.179" v="31" actId="1076"/>
          <ac:spMkLst>
            <pc:docMk/>
            <pc:sldMk cId="1202086513" sldId="412"/>
            <ac:spMk id="31" creationId="{1B4E40C0-22E9-4B92-8C74-0DA4449FADF8}"/>
          </ac:spMkLst>
        </pc:spChg>
        <pc:spChg chg="add del">
          <ac:chgData name="Nguyen Anh Tuan" userId="eb7665f4b5b8c792" providerId="LiveId" clId="{F0F55924-28B5-4BCC-9917-8C93C2C95004}" dt="2018-06-02T14:05:14.136" v="33" actId="1076"/>
          <ac:spMkLst>
            <pc:docMk/>
            <pc:sldMk cId="1202086513" sldId="412"/>
            <ac:spMk id="33" creationId="{FFDCD621-B0B3-4BD1-AE43-22B44623C831}"/>
          </ac:spMkLst>
        </pc:spChg>
        <pc:spChg chg="add del">
          <ac:chgData name="Nguyen Anh Tuan" userId="eb7665f4b5b8c792" providerId="LiveId" clId="{F0F55924-28B5-4BCC-9917-8C93C2C95004}" dt="2018-06-02T14:05:14.136" v="33" actId="1076"/>
          <ac:spMkLst>
            <pc:docMk/>
            <pc:sldMk cId="1202086513" sldId="412"/>
            <ac:spMk id="39" creationId="{664F6031-042C-40FF-9663-D0CE20AB6030}"/>
          </ac:spMkLst>
        </pc:spChg>
        <pc:spChg chg="add del">
          <ac:chgData name="Nguyen Anh Tuan" userId="eb7665f4b5b8c792" providerId="LiveId" clId="{F0F55924-28B5-4BCC-9917-8C93C2C95004}" dt="2018-06-02T14:05:14.136" v="33" actId="1076"/>
          <ac:spMkLst>
            <pc:docMk/>
            <pc:sldMk cId="1202086513" sldId="412"/>
            <ac:spMk id="40" creationId="{D2612E67-F3E0-4AFB-AC61-99A6E9852640}"/>
          </ac:spMkLst>
        </pc:spChg>
        <pc:spChg chg="add del">
          <ac:chgData name="Nguyen Anh Tuan" userId="eb7665f4b5b8c792" providerId="LiveId" clId="{F0F55924-28B5-4BCC-9917-8C93C2C95004}" dt="2018-06-02T14:05:14.136" v="33" actId="1076"/>
          <ac:spMkLst>
            <pc:docMk/>
            <pc:sldMk cId="1202086513" sldId="412"/>
            <ac:spMk id="41" creationId="{98974D11-EBF8-4153-9386-687ED673B913}"/>
          </ac:spMkLst>
        </pc:spChg>
        <pc:spChg chg="add del">
          <ac:chgData name="Nguyen Anh Tuan" userId="eb7665f4b5b8c792" providerId="LiveId" clId="{F0F55924-28B5-4BCC-9917-8C93C2C95004}" dt="2018-06-02T14:05:14.136" v="33" actId="1076"/>
          <ac:spMkLst>
            <pc:docMk/>
            <pc:sldMk cId="1202086513" sldId="412"/>
            <ac:spMk id="42" creationId="{F45016C6-3FAE-40CE-A54D-FFF99A1FC683}"/>
          </ac:spMkLst>
        </pc:spChg>
        <pc:spChg chg="del">
          <ac:chgData name="Nguyen Anh Tuan" userId="eb7665f4b5b8c792" providerId="LiveId" clId="{F0F55924-28B5-4BCC-9917-8C93C2C95004}" dt="2018-06-02T14:05:10.179" v="31" actId="1076"/>
          <ac:spMkLst>
            <pc:docMk/>
            <pc:sldMk cId="1202086513" sldId="412"/>
            <ac:spMk id="45" creationId="{E82501D3-48F1-4508-8989-27DC56DEB176}"/>
          </ac:spMkLst>
        </pc:spChg>
        <pc:spChg chg="add del">
          <ac:chgData name="Nguyen Anh Tuan" userId="eb7665f4b5b8c792" providerId="LiveId" clId="{F0F55924-28B5-4BCC-9917-8C93C2C95004}" dt="2018-06-02T14:05:14.136" v="33" actId="1076"/>
          <ac:spMkLst>
            <pc:docMk/>
            <pc:sldMk cId="1202086513" sldId="412"/>
            <ac:spMk id="49" creationId="{3F09793F-B5F6-4E01-B049-875E3B56A441}"/>
          </ac:spMkLst>
        </pc:spChg>
        <pc:spChg chg="add del">
          <ac:chgData name="Nguyen Anh Tuan" userId="eb7665f4b5b8c792" providerId="LiveId" clId="{F0F55924-28B5-4BCC-9917-8C93C2C95004}" dt="2018-06-02T14:05:14.136" v="33" actId="1076"/>
          <ac:spMkLst>
            <pc:docMk/>
            <pc:sldMk cId="1202086513" sldId="412"/>
            <ac:spMk id="50" creationId="{56240C14-5796-45BF-A937-A0284FAF2DA3}"/>
          </ac:spMkLst>
        </pc:spChg>
        <pc:spChg chg="add del">
          <ac:chgData name="Nguyen Anh Tuan" userId="eb7665f4b5b8c792" providerId="LiveId" clId="{F0F55924-28B5-4BCC-9917-8C93C2C95004}" dt="2018-06-02T14:05:14.136" v="33" actId="1076"/>
          <ac:spMkLst>
            <pc:docMk/>
            <pc:sldMk cId="1202086513" sldId="412"/>
            <ac:spMk id="51" creationId="{5872632D-8679-4DDA-94FF-5FF9B39E8C49}"/>
          </ac:spMkLst>
        </pc:spChg>
        <pc:spChg chg="add del">
          <ac:chgData name="Nguyen Anh Tuan" userId="eb7665f4b5b8c792" providerId="LiveId" clId="{F0F55924-28B5-4BCC-9917-8C93C2C95004}" dt="2018-06-02T14:05:14.136" v="33" actId="1076"/>
          <ac:spMkLst>
            <pc:docMk/>
            <pc:sldMk cId="1202086513" sldId="412"/>
            <ac:spMk id="52" creationId="{1203EF5D-BDC1-4919-BDB6-53F272612BD0}"/>
          </ac:spMkLst>
        </pc:spChg>
        <pc:picChg chg="add mod">
          <ac:chgData name="Nguyen Anh Tuan" userId="eb7665f4b5b8c792" providerId="LiveId" clId="{F0F55924-28B5-4BCC-9917-8C93C2C95004}" dt="2018-06-02T14:05:21.356" v="40" actId="1076"/>
          <ac:picMkLst>
            <pc:docMk/>
            <pc:sldMk cId="1202086513" sldId="412"/>
            <ac:picMk id="3" creationId="{A8519877-D60B-4D62-8BD9-C5BC5C9C9DEB}"/>
          </ac:picMkLst>
        </pc:picChg>
        <pc:cxnChg chg="del">
          <ac:chgData name="Nguyen Anh Tuan" userId="eb7665f4b5b8c792" providerId="LiveId" clId="{F0F55924-28B5-4BCC-9917-8C93C2C95004}" dt="2018-06-02T14:05:10.179" v="31" actId="1076"/>
          <ac:cxnSpMkLst>
            <pc:docMk/>
            <pc:sldMk cId="1202086513" sldId="412"/>
            <ac:cxnSpMk id="12" creationId="{9A12864B-DC43-4080-BDD6-8BBC1E7E54C6}"/>
          </ac:cxnSpMkLst>
        </pc:cxnChg>
        <pc:cxnChg chg="del">
          <ac:chgData name="Nguyen Anh Tuan" userId="eb7665f4b5b8c792" providerId="LiveId" clId="{F0F55924-28B5-4BCC-9917-8C93C2C95004}" dt="2018-06-02T14:05:10.179" v="31" actId="1076"/>
          <ac:cxnSpMkLst>
            <pc:docMk/>
            <pc:sldMk cId="1202086513" sldId="412"/>
            <ac:cxnSpMk id="15" creationId="{BE05615B-F296-47D5-83E8-81B92BE1E803}"/>
          </ac:cxnSpMkLst>
        </pc:cxnChg>
        <pc:cxnChg chg="del">
          <ac:chgData name="Nguyen Anh Tuan" userId="eb7665f4b5b8c792" providerId="LiveId" clId="{F0F55924-28B5-4BCC-9917-8C93C2C95004}" dt="2018-06-02T14:05:10.179" v="31" actId="1076"/>
          <ac:cxnSpMkLst>
            <pc:docMk/>
            <pc:sldMk cId="1202086513" sldId="412"/>
            <ac:cxnSpMk id="19" creationId="{571F44E5-8F2C-4555-AB44-6DD38D7DBB5E}"/>
          </ac:cxnSpMkLst>
        </pc:cxnChg>
        <pc:cxnChg chg="del">
          <ac:chgData name="Nguyen Anh Tuan" userId="eb7665f4b5b8c792" providerId="LiveId" clId="{F0F55924-28B5-4BCC-9917-8C93C2C95004}" dt="2018-06-02T14:05:10.179" v="31" actId="1076"/>
          <ac:cxnSpMkLst>
            <pc:docMk/>
            <pc:sldMk cId="1202086513" sldId="412"/>
            <ac:cxnSpMk id="26" creationId="{B3226DAB-130C-4A00-870E-3D0C1D53647A}"/>
          </ac:cxnSpMkLst>
        </pc:cxnChg>
        <pc:cxnChg chg="del">
          <ac:chgData name="Nguyen Anh Tuan" userId="eb7665f4b5b8c792" providerId="LiveId" clId="{F0F55924-28B5-4BCC-9917-8C93C2C95004}" dt="2018-06-02T14:05:10.179" v="31" actId="1076"/>
          <ac:cxnSpMkLst>
            <pc:docMk/>
            <pc:sldMk cId="1202086513" sldId="412"/>
            <ac:cxnSpMk id="29" creationId="{A9018A54-321D-428A-AF70-F6E1DD8FD476}"/>
          </ac:cxnSpMkLst>
        </pc:cxnChg>
        <pc:cxnChg chg="del">
          <ac:chgData name="Nguyen Anh Tuan" userId="eb7665f4b5b8c792" providerId="LiveId" clId="{F0F55924-28B5-4BCC-9917-8C93C2C95004}" dt="2018-06-02T14:05:10.179" v="31" actId="1076"/>
          <ac:cxnSpMkLst>
            <pc:docMk/>
            <pc:sldMk cId="1202086513" sldId="412"/>
            <ac:cxnSpMk id="32" creationId="{17190E54-E34A-4852-BC79-0A9069EACC5D}"/>
          </ac:cxnSpMkLst>
        </pc:cxnChg>
        <pc:cxnChg chg="add del">
          <ac:chgData name="Nguyen Anh Tuan" userId="eb7665f4b5b8c792" providerId="LiveId" clId="{F0F55924-28B5-4BCC-9917-8C93C2C95004}" dt="2018-06-02T14:05:14.136" v="33" actId="1076"/>
          <ac:cxnSpMkLst>
            <pc:docMk/>
            <pc:sldMk cId="1202086513" sldId="412"/>
            <ac:cxnSpMk id="34" creationId="{865B5430-5120-456D-9C45-DAB1E75E6A84}"/>
          </ac:cxnSpMkLst>
        </pc:cxnChg>
        <pc:cxnChg chg="del">
          <ac:chgData name="Nguyen Anh Tuan" userId="eb7665f4b5b8c792" providerId="LiveId" clId="{F0F55924-28B5-4BCC-9917-8C93C2C95004}" dt="2018-06-02T14:05:10.179" v="31" actId="1076"/>
          <ac:cxnSpMkLst>
            <pc:docMk/>
            <pc:sldMk cId="1202086513" sldId="412"/>
            <ac:cxnSpMk id="35" creationId="{C5C8CA17-92AE-41E4-B499-AD3C9A1ABA98}"/>
          </ac:cxnSpMkLst>
        </pc:cxnChg>
        <pc:cxnChg chg="add del">
          <ac:chgData name="Nguyen Anh Tuan" userId="eb7665f4b5b8c792" providerId="LiveId" clId="{F0F55924-28B5-4BCC-9917-8C93C2C95004}" dt="2018-06-02T14:05:14.136" v="33" actId="1076"/>
          <ac:cxnSpMkLst>
            <pc:docMk/>
            <pc:sldMk cId="1202086513" sldId="412"/>
            <ac:cxnSpMk id="36" creationId="{A85ADC54-5A8F-4034-8355-A6ED6C5418CF}"/>
          </ac:cxnSpMkLst>
        </pc:cxnChg>
        <pc:cxnChg chg="add del">
          <ac:chgData name="Nguyen Anh Tuan" userId="eb7665f4b5b8c792" providerId="LiveId" clId="{F0F55924-28B5-4BCC-9917-8C93C2C95004}" dt="2018-06-02T14:05:14.136" v="33" actId="1076"/>
          <ac:cxnSpMkLst>
            <pc:docMk/>
            <pc:sldMk cId="1202086513" sldId="412"/>
            <ac:cxnSpMk id="37" creationId="{EB2FEF2C-64A4-4ED7-A6C0-00B3C99920DA}"/>
          </ac:cxnSpMkLst>
        </pc:cxnChg>
        <pc:cxnChg chg="del">
          <ac:chgData name="Nguyen Anh Tuan" userId="eb7665f4b5b8c792" providerId="LiveId" clId="{F0F55924-28B5-4BCC-9917-8C93C2C95004}" dt="2018-06-02T14:05:10.179" v="31" actId="1076"/>
          <ac:cxnSpMkLst>
            <pc:docMk/>
            <pc:sldMk cId="1202086513" sldId="412"/>
            <ac:cxnSpMk id="38" creationId="{EA98D6BD-4479-4B08-9E0F-EDF817A7E848}"/>
          </ac:cxnSpMkLst>
        </pc:cxnChg>
        <pc:cxnChg chg="add del">
          <ac:chgData name="Nguyen Anh Tuan" userId="eb7665f4b5b8c792" providerId="LiveId" clId="{F0F55924-28B5-4BCC-9917-8C93C2C95004}" dt="2018-06-02T14:05:14.136" v="33" actId="1076"/>
          <ac:cxnSpMkLst>
            <pc:docMk/>
            <pc:sldMk cId="1202086513" sldId="412"/>
            <ac:cxnSpMk id="43" creationId="{45265DA0-8ACD-4091-937F-4486EE197512}"/>
          </ac:cxnSpMkLst>
        </pc:cxnChg>
        <pc:cxnChg chg="add del">
          <ac:chgData name="Nguyen Anh Tuan" userId="eb7665f4b5b8c792" providerId="LiveId" clId="{F0F55924-28B5-4BCC-9917-8C93C2C95004}" dt="2018-06-02T14:05:14.136" v="33" actId="1076"/>
          <ac:cxnSpMkLst>
            <pc:docMk/>
            <pc:sldMk cId="1202086513" sldId="412"/>
            <ac:cxnSpMk id="44" creationId="{1B9829B9-94A0-4AD4-8597-7132692F1432}"/>
          </ac:cxnSpMkLst>
        </pc:cxnChg>
        <pc:cxnChg chg="add del">
          <ac:chgData name="Nguyen Anh Tuan" userId="eb7665f4b5b8c792" providerId="LiveId" clId="{F0F55924-28B5-4BCC-9917-8C93C2C95004}" dt="2018-06-02T14:05:14.136" v="33" actId="1076"/>
          <ac:cxnSpMkLst>
            <pc:docMk/>
            <pc:sldMk cId="1202086513" sldId="412"/>
            <ac:cxnSpMk id="46" creationId="{2B8BEF79-9166-483A-A5E5-9F6755140C12}"/>
          </ac:cxnSpMkLst>
        </pc:cxnChg>
        <pc:cxnChg chg="add del">
          <ac:chgData name="Nguyen Anh Tuan" userId="eb7665f4b5b8c792" providerId="LiveId" clId="{F0F55924-28B5-4BCC-9917-8C93C2C95004}" dt="2018-06-02T14:05:14.136" v="33" actId="1076"/>
          <ac:cxnSpMkLst>
            <pc:docMk/>
            <pc:sldMk cId="1202086513" sldId="412"/>
            <ac:cxnSpMk id="47" creationId="{CC8FC922-414B-441A-9AF0-59A15A54F64A}"/>
          </ac:cxnSpMkLst>
        </pc:cxnChg>
        <pc:cxnChg chg="add del">
          <ac:chgData name="Nguyen Anh Tuan" userId="eb7665f4b5b8c792" providerId="LiveId" clId="{F0F55924-28B5-4BCC-9917-8C93C2C95004}" dt="2018-06-02T14:05:14.136" v="33" actId="1076"/>
          <ac:cxnSpMkLst>
            <pc:docMk/>
            <pc:sldMk cId="1202086513" sldId="412"/>
            <ac:cxnSpMk id="48" creationId="{24C56100-FA91-42A3-8994-715031B9BFEF}"/>
          </ac:cxnSpMkLst>
        </pc:cxnChg>
      </pc:sldChg>
      <pc:sldChg chg="addSp delSp modSp">
        <pc:chgData name="Nguyen Anh Tuan" userId="eb7665f4b5b8c792" providerId="LiveId" clId="{F0F55924-28B5-4BCC-9917-8C93C2C95004}" dt="2018-06-02T14:07:21.566" v="75" actId="1076"/>
        <pc:sldMkLst>
          <pc:docMk/>
          <pc:sldMk cId="3583733681" sldId="413"/>
        </pc:sldMkLst>
        <pc:spChg chg="del">
          <ac:chgData name="Nguyen Anh Tuan" userId="eb7665f4b5b8c792" providerId="LiveId" clId="{F0F55924-28B5-4BCC-9917-8C93C2C95004}" dt="2018-06-02T14:07:13.456" v="67" actId="1076"/>
          <ac:spMkLst>
            <pc:docMk/>
            <pc:sldMk cId="3583733681" sldId="413"/>
            <ac:spMk id="46" creationId="{8CD8AFDF-4AF5-4935-9B20-30375A68D102}"/>
          </ac:spMkLst>
        </pc:spChg>
        <pc:spChg chg="del">
          <ac:chgData name="Nguyen Anh Tuan" userId="eb7665f4b5b8c792" providerId="LiveId" clId="{F0F55924-28B5-4BCC-9917-8C93C2C95004}" dt="2018-06-02T14:07:13.456" v="67" actId="1076"/>
          <ac:spMkLst>
            <pc:docMk/>
            <pc:sldMk cId="3583733681" sldId="413"/>
            <ac:spMk id="255" creationId="{A847AB53-AFF0-470A-B05F-A41F8FDD0136}"/>
          </ac:spMkLst>
        </pc:spChg>
        <pc:spChg chg="del">
          <ac:chgData name="Nguyen Anh Tuan" userId="eb7665f4b5b8c792" providerId="LiveId" clId="{F0F55924-28B5-4BCC-9917-8C93C2C95004}" dt="2018-06-02T14:07:13.456" v="67" actId="1076"/>
          <ac:spMkLst>
            <pc:docMk/>
            <pc:sldMk cId="3583733681" sldId="413"/>
            <ac:spMk id="260" creationId="{B2BE6EA3-E124-48D8-997C-A9E5F346C8FE}"/>
          </ac:spMkLst>
        </pc:spChg>
        <pc:spChg chg="del">
          <ac:chgData name="Nguyen Anh Tuan" userId="eb7665f4b5b8c792" providerId="LiveId" clId="{F0F55924-28B5-4BCC-9917-8C93C2C95004}" dt="2018-06-02T14:07:13.456" v="67" actId="1076"/>
          <ac:spMkLst>
            <pc:docMk/>
            <pc:sldMk cId="3583733681" sldId="413"/>
            <ac:spMk id="262" creationId="{05E6E3C9-CAD8-4793-BEC9-C294D0FDDAE2}"/>
          </ac:spMkLst>
        </pc:spChg>
        <pc:spChg chg="add del">
          <ac:chgData name="Nguyen Anh Tuan" userId="eb7665f4b5b8c792" providerId="LiveId" clId="{F0F55924-28B5-4BCC-9917-8C93C2C95004}" dt="2018-06-02T14:07:16.917" v="69" actId="1076"/>
          <ac:spMkLst>
            <pc:docMk/>
            <pc:sldMk cId="3583733681" sldId="413"/>
            <ac:spMk id="300" creationId="{BC087FD3-747F-455D-81A7-F95133CB6391}"/>
          </ac:spMkLst>
        </pc:spChg>
        <pc:spChg chg="add del">
          <ac:chgData name="Nguyen Anh Tuan" userId="eb7665f4b5b8c792" providerId="LiveId" clId="{F0F55924-28B5-4BCC-9917-8C93C2C95004}" dt="2018-06-02T14:07:16.917" v="69" actId="1076"/>
          <ac:spMkLst>
            <pc:docMk/>
            <pc:sldMk cId="3583733681" sldId="413"/>
            <ac:spMk id="302" creationId="{DEC9E233-37D1-4B8E-AD7F-3C13E719A00D}"/>
          </ac:spMkLst>
        </pc:spChg>
        <pc:spChg chg="del">
          <ac:chgData name="Nguyen Anh Tuan" userId="eb7665f4b5b8c792" providerId="LiveId" clId="{F0F55924-28B5-4BCC-9917-8C93C2C95004}" dt="2018-06-02T14:07:13.456" v="67" actId="1076"/>
          <ac:spMkLst>
            <pc:docMk/>
            <pc:sldMk cId="3583733681" sldId="413"/>
            <ac:spMk id="366" creationId="{F9053FFD-E144-4AB3-A543-5E89F8A523F5}"/>
          </ac:spMkLst>
        </pc:spChg>
        <pc:spChg chg="del">
          <ac:chgData name="Nguyen Anh Tuan" userId="eb7665f4b5b8c792" providerId="LiveId" clId="{F0F55924-28B5-4BCC-9917-8C93C2C95004}" dt="2018-06-02T14:07:13.456" v="67" actId="1076"/>
          <ac:spMkLst>
            <pc:docMk/>
            <pc:sldMk cId="3583733681" sldId="413"/>
            <ac:spMk id="369" creationId="{70D25947-87C6-46B0-AF45-4EFC520DF708}"/>
          </ac:spMkLst>
        </pc:spChg>
        <pc:spChg chg="del">
          <ac:chgData name="Nguyen Anh Tuan" userId="eb7665f4b5b8c792" providerId="LiveId" clId="{F0F55924-28B5-4BCC-9917-8C93C2C95004}" dt="2018-06-02T14:07:13.456" v="67" actId="1076"/>
          <ac:spMkLst>
            <pc:docMk/>
            <pc:sldMk cId="3583733681" sldId="413"/>
            <ac:spMk id="372" creationId="{EDBE9A60-1CEC-4BCF-BC18-B51F89D30FF6}"/>
          </ac:spMkLst>
        </pc:spChg>
        <pc:spChg chg="del">
          <ac:chgData name="Nguyen Anh Tuan" userId="eb7665f4b5b8c792" providerId="LiveId" clId="{F0F55924-28B5-4BCC-9917-8C93C2C95004}" dt="2018-06-02T14:07:13.456" v="67" actId="1076"/>
          <ac:spMkLst>
            <pc:docMk/>
            <pc:sldMk cId="3583733681" sldId="413"/>
            <ac:spMk id="373" creationId="{34E300CF-B578-43E9-842A-5E80197BED4A}"/>
          </ac:spMkLst>
        </pc:spChg>
        <pc:spChg chg="add del">
          <ac:chgData name="Nguyen Anh Tuan" userId="eb7665f4b5b8c792" providerId="LiveId" clId="{F0F55924-28B5-4BCC-9917-8C93C2C95004}" dt="2018-06-02T14:07:16.917" v="69" actId="1076"/>
          <ac:spMkLst>
            <pc:docMk/>
            <pc:sldMk cId="3583733681" sldId="413"/>
            <ac:spMk id="509" creationId="{2747D449-2A8E-48A2-BD3C-25BF4A2EC516}"/>
          </ac:spMkLst>
        </pc:spChg>
        <pc:spChg chg="add del">
          <ac:chgData name="Nguyen Anh Tuan" userId="eb7665f4b5b8c792" providerId="LiveId" clId="{F0F55924-28B5-4BCC-9917-8C93C2C95004}" dt="2018-06-02T14:07:16.917" v="69" actId="1076"/>
          <ac:spMkLst>
            <pc:docMk/>
            <pc:sldMk cId="3583733681" sldId="413"/>
            <ac:spMk id="510" creationId="{784A7C1C-C4B6-4C6F-9720-06CEC2732435}"/>
          </ac:spMkLst>
        </pc:spChg>
        <pc:spChg chg="add del">
          <ac:chgData name="Nguyen Anh Tuan" userId="eb7665f4b5b8c792" providerId="LiveId" clId="{F0F55924-28B5-4BCC-9917-8C93C2C95004}" dt="2018-06-02T14:07:16.917" v="69" actId="1076"/>
          <ac:spMkLst>
            <pc:docMk/>
            <pc:sldMk cId="3583733681" sldId="413"/>
            <ac:spMk id="511" creationId="{2328D608-A64F-4BFA-A10F-C3E68943F0C8}"/>
          </ac:spMkLst>
        </pc:spChg>
        <pc:spChg chg="add del">
          <ac:chgData name="Nguyen Anh Tuan" userId="eb7665f4b5b8c792" providerId="LiveId" clId="{F0F55924-28B5-4BCC-9917-8C93C2C95004}" dt="2018-06-02T14:07:16.917" v="69" actId="1076"/>
          <ac:spMkLst>
            <pc:docMk/>
            <pc:sldMk cId="3583733681" sldId="413"/>
            <ac:spMk id="512" creationId="{C78FFC4C-AC1B-4501-B7ED-CDD2AAAA5132}"/>
          </ac:spMkLst>
        </pc:spChg>
        <pc:spChg chg="add del">
          <ac:chgData name="Nguyen Anh Tuan" userId="eb7665f4b5b8c792" providerId="LiveId" clId="{F0F55924-28B5-4BCC-9917-8C93C2C95004}" dt="2018-06-02T14:07:16.917" v="69" actId="1076"/>
          <ac:spMkLst>
            <pc:docMk/>
            <pc:sldMk cId="3583733681" sldId="413"/>
            <ac:spMk id="513" creationId="{0019E403-146A-41BD-9F6B-D10C3E53695D}"/>
          </ac:spMkLst>
        </pc:spChg>
        <pc:spChg chg="add del">
          <ac:chgData name="Nguyen Anh Tuan" userId="eb7665f4b5b8c792" providerId="LiveId" clId="{F0F55924-28B5-4BCC-9917-8C93C2C95004}" dt="2018-06-02T14:07:16.917" v="69" actId="1076"/>
          <ac:spMkLst>
            <pc:docMk/>
            <pc:sldMk cId="3583733681" sldId="413"/>
            <ac:spMk id="615" creationId="{BA45FFBB-7AC0-44D1-8035-BC7434192BD5}"/>
          </ac:spMkLst>
        </pc:spChg>
        <pc:grpChg chg="del">
          <ac:chgData name="Nguyen Anh Tuan" userId="eb7665f4b5b8c792" providerId="LiveId" clId="{F0F55924-28B5-4BCC-9917-8C93C2C95004}" dt="2018-06-02T14:07:13.456" v="67" actId="1076"/>
          <ac:grpSpMkLst>
            <pc:docMk/>
            <pc:sldMk cId="3583733681" sldId="413"/>
            <ac:grpSpMk id="4" creationId="{C0F20CC7-12C3-4EDE-858C-44C88534A16A}"/>
          </ac:grpSpMkLst>
        </pc:grpChg>
        <pc:grpChg chg="del">
          <ac:chgData name="Nguyen Anh Tuan" userId="eb7665f4b5b8c792" providerId="LiveId" clId="{F0F55924-28B5-4BCC-9917-8C93C2C95004}" dt="2018-06-02T14:07:13.456" v="67" actId="1076"/>
          <ac:grpSpMkLst>
            <pc:docMk/>
            <pc:sldMk cId="3583733681" sldId="413"/>
            <ac:grpSpMk id="57" creationId="{88F5D7F9-C87E-43D5-92CD-791B8B993E20}"/>
          </ac:grpSpMkLst>
        </pc:grpChg>
        <pc:grpChg chg="add del">
          <ac:chgData name="Nguyen Anh Tuan" userId="eb7665f4b5b8c792" providerId="LiveId" clId="{F0F55924-28B5-4BCC-9917-8C93C2C95004}" dt="2018-06-02T14:07:16.917" v="69" actId="1076"/>
          <ac:grpSpMkLst>
            <pc:docMk/>
            <pc:sldMk cId="3583733681" sldId="413"/>
            <ac:grpSpMk id="256" creationId="{3CE09DF1-E3C2-4361-A93C-C1D4398D06E9}"/>
          </ac:grpSpMkLst>
        </pc:grpChg>
        <pc:grpChg chg="add del">
          <ac:chgData name="Nguyen Anh Tuan" userId="eb7665f4b5b8c792" providerId="LiveId" clId="{F0F55924-28B5-4BCC-9917-8C93C2C95004}" dt="2018-06-02T14:07:16.917" v="69" actId="1076"/>
          <ac:grpSpMkLst>
            <pc:docMk/>
            <pc:sldMk cId="3583733681" sldId="413"/>
            <ac:grpSpMk id="303" creationId="{FD887143-34C5-4EE4-ABAF-9639F8449029}"/>
          </ac:grpSpMkLst>
        </pc:grpChg>
        <pc:grpChg chg="del">
          <ac:chgData name="Nguyen Anh Tuan" userId="eb7665f4b5b8c792" providerId="LiveId" clId="{F0F55924-28B5-4BCC-9917-8C93C2C95004}" dt="2018-06-02T14:07:13.456" v="67" actId="1076"/>
          <ac:grpSpMkLst>
            <pc:docMk/>
            <pc:sldMk cId="3583733681" sldId="413"/>
            <ac:grpSpMk id="374" creationId="{A552308F-AD29-40E2-BFEB-47308A8EC78C}"/>
          </ac:grpSpMkLst>
        </pc:grpChg>
        <pc:grpChg chg="add del">
          <ac:chgData name="Nguyen Anh Tuan" userId="eb7665f4b5b8c792" providerId="LiveId" clId="{F0F55924-28B5-4BCC-9917-8C93C2C95004}" dt="2018-06-02T14:07:16.917" v="69" actId="1076"/>
          <ac:grpSpMkLst>
            <pc:docMk/>
            <pc:sldMk cId="3583733681" sldId="413"/>
            <ac:grpSpMk id="514" creationId="{07D80CF1-6F05-4E6F-A4EB-2A35FB86AF65}"/>
          </ac:grpSpMkLst>
        </pc:grpChg>
        <pc:picChg chg="add mod">
          <ac:chgData name="Nguyen Anh Tuan" userId="eb7665f4b5b8c792" providerId="LiveId" clId="{F0F55924-28B5-4BCC-9917-8C93C2C95004}" dt="2018-06-02T14:07:21.566" v="75" actId="1076"/>
          <ac:picMkLst>
            <pc:docMk/>
            <pc:sldMk cId="3583733681" sldId="413"/>
            <ac:picMk id="3" creationId="{55D9A814-62E7-4DF5-A38D-9C6EFBB28CB9}"/>
          </ac:picMkLst>
        </pc:picChg>
        <pc:picChg chg="del">
          <ac:chgData name="Nguyen Anh Tuan" userId="eb7665f4b5b8c792" providerId="LiveId" clId="{F0F55924-28B5-4BCC-9917-8C93C2C95004}" dt="2018-06-02T14:07:13.456" v="67" actId="1076"/>
          <ac:picMkLst>
            <pc:docMk/>
            <pc:sldMk cId="3583733681" sldId="413"/>
            <ac:picMk id="158" creationId="{4CDB34CA-05E2-454D-95D3-0D768CFCE5E2}"/>
          </ac:picMkLst>
        </pc:picChg>
        <pc:picChg chg="add del">
          <ac:chgData name="Nguyen Anh Tuan" userId="eb7665f4b5b8c792" providerId="LiveId" clId="{F0F55924-28B5-4BCC-9917-8C93C2C95004}" dt="2018-06-02T14:07:16.917" v="69" actId="1076"/>
          <ac:picMkLst>
            <pc:docMk/>
            <pc:sldMk cId="3583733681" sldId="413"/>
            <ac:picMk id="301" creationId="{FF975C00-6EFC-4518-BB0A-BBED916E8B06}"/>
          </ac:picMkLst>
        </pc:picChg>
      </pc:sldChg>
      <pc:sldChg chg="addSp delSp modSp">
        <pc:chgData name="Nguyen Anh Tuan" userId="eb7665f4b5b8c792" providerId="LiveId" clId="{F0F55924-28B5-4BCC-9917-8C93C2C95004}" dt="2018-06-02T14:06:49.563" v="66" actId="1076"/>
        <pc:sldMkLst>
          <pc:docMk/>
          <pc:sldMk cId="3138010784" sldId="419"/>
        </pc:sldMkLst>
        <pc:spChg chg="del">
          <ac:chgData name="Nguyen Anh Tuan" userId="eb7665f4b5b8c792" providerId="LiveId" clId="{F0F55924-28B5-4BCC-9917-8C93C2C95004}" dt="2018-06-02T14:06:34.868" v="57" actId="1076"/>
          <ac:spMkLst>
            <pc:docMk/>
            <pc:sldMk cId="3138010784" sldId="419"/>
            <ac:spMk id="3" creationId="{5E8AFC25-EA39-4875-B066-81F0AC39BABB}"/>
          </ac:spMkLst>
        </pc:spChg>
        <pc:spChg chg="add del mod">
          <ac:chgData name="Nguyen Anh Tuan" userId="eb7665f4b5b8c792" providerId="LiveId" clId="{F0F55924-28B5-4BCC-9917-8C93C2C95004}" dt="2018-06-02T14:06:36.524" v="58" actId="478"/>
          <ac:spMkLst>
            <pc:docMk/>
            <pc:sldMk cId="3138010784" sldId="419"/>
            <ac:spMk id="92" creationId="{47E9E290-7133-4C35-BEC9-C739A64B567A}"/>
          </ac:spMkLst>
        </pc:spChg>
        <pc:spChg chg="del">
          <ac:chgData name="Nguyen Anh Tuan" userId="eb7665f4b5b8c792" providerId="LiveId" clId="{F0F55924-28B5-4BCC-9917-8C93C2C95004}" dt="2018-06-02T14:06:34.868" v="57" actId="1076"/>
          <ac:spMkLst>
            <pc:docMk/>
            <pc:sldMk cId="3138010784" sldId="419"/>
            <ac:spMk id="219" creationId="{B51E161D-3BCC-4F6F-9676-11367E6D85A4}"/>
          </ac:spMkLst>
        </pc:spChg>
        <pc:spChg chg="add del">
          <ac:chgData name="Nguyen Anh Tuan" userId="eb7665f4b5b8c792" providerId="LiveId" clId="{F0F55924-28B5-4BCC-9917-8C93C2C95004}" dt="2018-06-02T14:06:43.478" v="60" actId="1076"/>
          <ac:spMkLst>
            <pc:docMk/>
            <pc:sldMk cId="3138010784" sldId="419"/>
            <ac:spMk id="220" creationId="{2F15C541-37D3-4B82-9B68-27A6320C49A1}"/>
          </ac:spMkLst>
        </pc:spChg>
        <pc:spChg chg="add del">
          <ac:chgData name="Nguyen Anh Tuan" userId="eb7665f4b5b8c792" providerId="LiveId" clId="{F0F55924-28B5-4BCC-9917-8C93C2C95004}" dt="2018-06-02T14:06:43.478" v="60" actId="1076"/>
          <ac:spMkLst>
            <pc:docMk/>
            <pc:sldMk cId="3138010784" sldId="419"/>
            <ac:spMk id="387" creationId="{C3BAAC44-5C82-494A-812A-2496B0117B4C}"/>
          </ac:spMkLst>
        </pc:spChg>
        <pc:grpChg chg="del">
          <ac:chgData name="Nguyen Anh Tuan" userId="eb7665f4b5b8c792" providerId="LiveId" clId="{F0F55924-28B5-4BCC-9917-8C93C2C95004}" dt="2018-06-02T14:06:34.868" v="57" actId="1076"/>
          <ac:grpSpMkLst>
            <pc:docMk/>
            <pc:sldMk cId="3138010784" sldId="419"/>
            <ac:grpSpMk id="4" creationId="{19A72D9D-0E56-4CBD-BFE5-51795326234C}"/>
          </ac:grpSpMkLst>
        </pc:grpChg>
        <pc:grpChg chg="del">
          <ac:chgData name="Nguyen Anh Tuan" userId="eb7665f4b5b8c792" providerId="LiveId" clId="{F0F55924-28B5-4BCC-9917-8C93C2C95004}" dt="2018-06-02T14:06:34.868" v="57" actId="1076"/>
          <ac:grpSpMkLst>
            <pc:docMk/>
            <pc:sldMk cId="3138010784" sldId="419"/>
            <ac:grpSpMk id="142" creationId="{396CD37D-10A0-4DC5-842B-5E1F4405936C}"/>
          </ac:grpSpMkLst>
        </pc:grpChg>
        <pc:grpChg chg="del">
          <ac:chgData name="Nguyen Anh Tuan" userId="eb7665f4b5b8c792" providerId="LiveId" clId="{F0F55924-28B5-4BCC-9917-8C93C2C95004}" dt="2018-06-02T14:06:34.868" v="57" actId="1076"/>
          <ac:grpSpMkLst>
            <pc:docMk/>
            <pc:sldMk cId="3138010784" sldId="419"/>
            <ac:grpSpMk id="192" creationId="{6D33F0CC-6E40-4D13-BEC0-0A0D53ED9C28}"/>
          </ac:grpSpMkLst>
        </pc:grpChg>
        <pc:grpChg chg="add del">
          <ac:chgData name="Nguyen Anh Tuan" userId="eb7665f4b5b8c792" providerId="LiveId" clId="{F0F55924-28B5-4BCC-9917-8C93C2C95004}" dt="2018-06-02T14:06:43.478" v="60" actId="1076"/>
          <ac:grpSpMkLst>
            <pc:docMk/>
            <pc:sldMk cId="3138010784" sldId="419"/>
            <ac:grpSpMk id="221" creationId="{5C19A4C6-D3D6-40DF-9B8F-E239A38AD1BB}"/>
          </ac:grpSpMkLst>
        </pc:grpChg>
        <pc:grpChg chg="add del">
          <ac:chgData name="Nguyen Anh Tuan" userId="eb7665f4b5b8c792" providerId="LiveId" clId="{F0F55924-28B5-4BCC-9917-8C93C2C95004}" dt="2018-06-02T14:06:43.478" v="60" actId="1076"/>
          <ac:grpSpMkLst>
            <pc:docMk/>
            <pc:sldMk cId="3138010784" sldId="419"/>
            <ac:grpSpMk id="308" creationId="{72CFD655-83E3-4BC4-A5CF-C5D21C903B16}"/>
          </ac:grpSpMkLst>
        </pc:grpChg>
        <pc:grpChg chg="add del">
          <ac:chgData name="Nguyen Anh Tuan" userId="eb7665f4b5b8c792" providerId="LiveId" clId="{F0F55924-28B5-4BCC-9917-8C93C2C95004}" dt="2018-06-02T14:06:43.478" v="60" actId="1076"/>
          <ac:grpSpMkLst>
            <pc:docMk/>
            <pc:sldMk cId="3138010784" sldId="419"/>
            <ac:grpSpMk id="358" creationId="{C7423001-6A63-4EB2-BA7C-E6DF6357DF3F}"/>
          </ac:grpSpMkLst>
        </pc:grpChg>
        <pc:picChg chg="del">
          <ac:chgData name="Nguyen Anh Tuan" userId="eb7665f4b5b8c792" providerId="LiveId" clId="{F0F55924-28B5-4BCC-9917-8C93C2C95004}" dt="2018-06-02T14:06:34.868" v="57" actId="1076"/>
          <ac:picMkLst>
            <pc:docMk/>
            <pc:sldMk cId="3138010784" sldId="419"/>
            <ac:picMk id="91" creationId="{70DF36C6-FD2C-4992-A7F4-B3B8E18F1D8A}"/>
          </ac:picMkLst>
        </pc:picChg>
        <pc:picChg chg="del">
          <ac:chgData name="Nguyen Anh Tuan" userId="eb7665f4b5b8c792" providerId="LiveId" clId="{F0F55924-28B5-4BCC-9917-8C93C2C95004}" dt="2018-06-02T14:06:34.868" v="57" actId="1076"/>
          <ac:picMkLst>
            <pc:docMk/>
            <pc:sldMk cId="3138010784" sldId="419"/>
            <ac:picMk id="93" creationId="{2453EDA9-F928-42A4-97CD-1FD7864BC0E3}"/>
          </ac:picMkLst>
        </pc:picChg>
        <pc:picChg chg="add mod">
          <ac:chgData name="Nguyen Anh Tuan" userId="eb7665f4b5b8c792" providerId="LiveId" clId="{F0F55924-28B5-4BCC-9917-8C93C2C95004}" dt="2018-06-02T14:06:49.563" v="66" actId="1076"/>
          <ac:picMkLst>
            <pc:docMk/>
            <pc:sldMk cId="3138010784" sldId="419"/>
            <ac:picMk id="94" creationId="{CD922A64-340F-4006-8374-1BBEDD3925C9}"/>
          </ac:picMkLst>
        </pc:picChg>
        <pc:picChg chg="del">
          <ac:chgData name="Nguyen Anh Tuan" userId="eb7665f4b5b8c792" providerId="LiveId" clId="{F0F55924-28B5-4BCC-9917-8C93C2C95004}" dt="2018-06-02T14:06:34.868" v="57" actId="1076"/>
          <ac:picMkLst>
            <pc:docMk/>
            <pc:sldMk cId="3138010784" sldId="419"/>
            <ac:picMk id="218" creationId="{759CE356-DA52-44CF-9AFD-6F4266F8F143}"/>
          </ac:picMkLst>
        </pc:picChg>
        <pc:picChg chg="add del">
          <ac:chgData name="Nguyen Anh Tuan" userId="eb7665f4b5b8c792" providerId="LiveId" clId="{F0F55924-28B5-4BCC-9917-8C93C2C95004}" dt="2018-06-02T14:06:43.478" v="60" actId="1076"/>
          <ac:picMkLst>
            <pc:docMk/>
            <pc:sldMk cId="3138010784" sldId="419"/>
            <ac:picMk id="384" creationId="{1547BD8F-D2F5-452D-A258-9FEE621DD03B}"/>
          </ac:picMkLst>
        </pc:picChg>
        <pc:picChg chg="add del">
          <ac:chgData name="Nguyen Anh Tuan" userId="eb7665f4b5b8c792" providerId="LiveId" clId="{F0F55924-28B5-4BCC-9917-8C93C2C95004}" dt="2018-06-02T14:06:43.478" v="60" actId="1076"/>
          <ac:picMkLst>
            <pc:docMk/>
            <pc:sldMk cId="3138010784" sldId="419"/>
            <ac:picMk id="385" creationId="{4A31B3B8-2EF3-46E4-B595-6EB1BCE1F843}"/>
          </ac:picMkLst>
        </pc:picChg>
        <pc:picChg chg="add del">
          <ac:chgData name="Nguyen Anh Tuan" userId="eb7665f4b5b8c792" providerId="LiveId" clId="{F0F55924-28B5-4BCC-9917-8C93C2C95004}" dt="2018-06-02T14:06:43.478" v="60" actId="1076"/>
          <ac:picMkLst>
            <pc:docMk/>
            <pc:sldMk cId="3138010784" sldId="419"/>
            <ac:picMk id="386" creationId="{F9C14DEE-CB77-45FB-926D-146E947FE405}"/>
          </ac:picMkLst>
        </pc:picChg>
      </pc:sldChg>
      <pc:sldChg chg="addSp delSp modSp">
        <pc:chgData name="Nguyen Anh Tuan" userId="eb7665f4b5b8c792" providerId="LiveId" clId="{F0F55924-28B5-4BCC-9917-8C93C2C95004}" dt="2018-06-02T14:06:23.210" v="56" actId="1076"/>
        <pc:sldMkLst>
          <pc:docMk/>
          <pc:sldMk cId="3071950023" sldId="420"/>
        </pc:sldMkLst>
        <pc:spChg chg="del">
          <ac:chgData name="Nguyen Anh Tuan" userId="eb7665f4b5b8c792" providerId="LiveId" clId="{F0F55924-28B5-4BCC-9917-8C93C2C95004}" dt="2018-06-02T14:06:09.373" v="49" actId="1076"/>
          <ac:spMkLst>
            <pc:docMk/>
            <pc:sldMk cId="3071950023" sldId="420"/>
            <ac:spMk id="3" creationId="{DB5DF13D-1B4A-4F8A-9FC0-B1523B24D772}"/>
          </ac:spMkLst>
        </pc:spChg>
        <pc:spChg chg="del">
          <ac:chgData name="Nguyen Anh Tuan" userId="eb7665f4b5b8c792" providerId="LiveId" clId="{F0F55924-28B5-4BCC-9917-8C93C2C95004}" dt="2018-06-02T14:06:09.373" v="49" actId="1076"/>
          <ac:spMkLst>
            <pc:docMk/>
            <pc:sldMk cId="3071950023" sldId="420"/>
            <ac:spMk id="6" creationId="{9D8B05F4-339E-4BB2-8F00-75073A1C7666}"/>
          </ac:spMkLst>
        </pc:spChg>
        <pc:spChg chg="add del mod">
          <ac:chgData name="Nguyen Anh Tuan" userId="eb7665f4b5b8c792" providerId="LiveId" clId="{F0F55924-28B5-4BCC-9917-8C93C2C95004}" dt="2018-06-02T14:06:12.934" v="50" actId="478"/>
          <ac:spMkLst>
            <pc:docMk/>
            <pc:sldMk cId="3071950023" sldId="420"/>
            <ac:spMk id="7" creationId="{C0AC8F9A-BC34-4F6F-821F-5B13E9284F40}"/>
          </ac:spMkLst>
        </pc:spChg>
        <pc:spChg chg="add del">
          <ac:chgData name="Nguyen Anh Tuan" userId="eb7665f4b5b8c792" providerId="LiveId" clId="{F0F55924-28B5-4BCC-9917-8C93C2C95004}" dt="2018-06-02T14:06:19.578" v="52" actId="1076"/>
          <ac:spMkLst>
            <pc:docMk/>
            <pc:sldMk cId="3071950023" sldId="420"/>
            <ac:spMk id="8" creationId="{B7F77C1E-5719-4A0E-A717-C5C6E96957DB}"/>
          </ac:spMkLst>
        </pc:spChg>
        <pc:spChg chg="add del">
          <ac:chgData name="Nguyen Anh Tuan" userId="eb7665f4b5b8c792" providerId="LiveId" clId="{F0F55924-28B5-4BCC-9917-8C93C2C95004}" dt="2018-06-02T14:06:19.578" v="52" actId="1076"/>
          <ac:spMkLst>
            <pc:docMk/>
            <pc:sldMk cId="3071950023" sldId="420"/>
            <ac:spMk id="11" creationId="{4105EE30-E9F0-44C2-ADBB-19A44019A7B0}"/>
          </ac:spMkLst>
        </pc:spChg>
        <pc:picChg chg="del">
          <ac:chgData name="Nguyen Anh Tuan" userId="eb7665f4b5b8c792" providerId="LiveId" clId="{F0F55924-28B5-4BCC-9917-8C93C2C95004}" dt="2018-06-02T14:06:09.373" v="49" actId="1076"/>
          <ac:picMkLst>
            <pc:docMk/>
            <pc:sldMk cId="3071950023" sldId="420"/>
            <ac:picMk id="4" creationId="{283495D1-9672-4AA2-A5EC-2EB4334F4737}"/>
          </ac:picMkLst>
        </pc:picChg>
        <pc:picChg chg="del">
          <ac:chgData name="Nguyen Anh Tuan" userId="eb7665f4b5b8c792" providerId="LiveId" clId="{F0F55924-28B5-4BCC-9917-8C93C2C95004}" dt="2018-06-02T14:06:09.373" v="49" actId="1076"/>
          <ac:picMkLst>
            <pc:docMk/>
            <pc:sldMk cId="3071950023" sldId="420"/>
            <ac:picMk id="5" creationId="{C9C49CA8-1C90-4817-9C51-DB3831EE5949}"/>
          </ac:picMkLst>
        </pc:picChg>
        <pc:picChg chg="add del">
          <ac:chgData name="Nguyen Anh Tuan" userId="eb7665f4b5b8c792" providerId="LiveId" clId="{F0F55924-28B5-4BCC-9917-8C93C2C95004}" dt="2018-06-02T14:06:19.578" v="52" actId="1076"/>
          <ac:picMkLst>
            <pc:docMk/>
            <pc:sldMk cId="3071950023" sldId="420"/>
            <ac:picMk id="9" creationId="{0BD4F18A-22AF-4CE4-856E-B37A571CDAC5}"/>
          </ac:picMkLst>
        </pc:picChg>
        <pc:picChg chg="add del">
          <ac:chgData name="Nguyen Anh Tuan" userId="eb7665f4b5b8c792" providerId="LiveId" clId="{F0F55924-28B5-4BCC-9917-8C93C2C95004}" dt="2018-06-02T14:06:19.578" v="52" actId="1076"/>
          <ac:picMkLst>
            <pc:docMk/>
            <pc:sldMk cId="3071950023" sldId="420"/>
            <ac:picMk id="10" creationId="{8BBB2543-EFFF-4282-B625-9DF5DBC6BE02}"/>
          </ac:picMkLst>
        </pc:picChg>
        <pc:picChg chg="add mod">
          <ac:chgData name="Nguyen Anh Tuan" userId="eb7665f4b5b8c792" providerId="LiveId" clId="{F0F55924-28B5-4BCC-9917-8C93C2C95004}" dt="2018-06-02T14:06:23.210" v="56" actId="1076"/>
          <ac:picMkLst>
            <pc:docMk/>
            <pc:sldMk cId="3071950023" sldId="420"/>
            <ac:picMk id="12" creationId="{EAB9B703-78B0-4581-9A59-822A117055B6}"/>
          </ac:picMkLst>
        </pc:picChg>
      </pc:sldChg>
      <pc:sldChg chg="del">
        <pc:chgData name="Nguyen Anh Tuan" userId="eb7665f4b5b8c792" providerId="LiveId" clId="{F0F55924-28B5-4BCC-9917-8C93C2C95004}" dt="2018-06-02T14:03:10.695" v="9" actId="2696"/>
        <pc:sldMkLst>
          <pc:docMk/>
          <pc:sldMk cId="1953693792" sldId="425"/>
        </pc:sldMkLst>
      </pc:sldChg>
      <pc:sldChg chg="addSp delSp modSp add">
        <pc:chgData name="Nguyen Anh Tuan" userId="eb7665f4b5b8c792" providerId="LiveId" clId="{F0F55924-28B5-4BCC-9917-8C93C2C95004}" dt="2018-06-02T14:03:15.636" v="11" actId="1035"/>
        <pc:sldMkLst>
          <pc:docMk/>
          <pc:sldMk cId="975316087" sldId="426"/>
        </pc:sldMkLst>
        <pc:spChg chg="mod">
          <ac:chgData name="Nguyen Anh Tuan" userId="eb7665f4b5b8c792" providerId="LiveId" clId="{F0F55924-28B5-4BCC-9917-8C93C2C95004}" dt="2018-06-02T14:03:04.360" v="8" actId="1035"/>
          <ac:spMkLst>
            <pc:docMk/>
            <pc:sldMk cId="975316087" sldId="426"/>
            <ac:spMk id="2" creationId="{E80BE515-201E-4651-91D2-52A0AF09C556}"/>
          </ac:spMkLst>
        </pc:spChg>
        <pc:spChg chg="del">
          <ac:chgData name="Nguyen Anh Tuan" userId="eb7665f4b5b8c792" providerId="LiveId" clId="{F0F55924-28B5-4BCC-9917-8C93C2C95004}" dt="2018-06-02T14:02:22.328" v="1" actId="478"/>
          <ac:spMkLst>
            <pc:docMk/>
            <pc:sldMk cId="975316087" sldId="426"/>
            <ac:spMk id="3" creationId="{FFE0B873-BC9A-4080-B8BE-20BB79DB7578}"/>
          </ac:spMkLst>
        </pc:spChg>
        <pc:spChg chg="add del">
          <ac:chgData name="Nguyen Anh Tuan" userId="eb7665f4b5b8c792" providerId="LiveId" clId="{F0F55924-28B5-4BCC-9917-8C93C2C95004}" dt="2018-06-02T14:02:25.492" v="3" actId="1035"/>
          <ac:spMkLst>
            <pc:docMk/>
            <pc:sldMk cId="975316087" sldId="426"/>
            <ac:spMk id="4" creationId="{99FA3823-5890-438A-8F8D-F65E5FD02763}"/>
          </ac:spMkLst>
        </pc:spChg>
        <pc:spChg chg="add del">
          <ac:chgData name="Nguyen Anh Tuan" userId="eb7665f4b5b8c792" providerId="LiveId" clId="{F0F55924-28B5-4BCC-9917-8C93C2C95004}" dt="2018-06-02T14:02:25.492" v="3" actId="1035"/>
          <ac:spMkLst>
            <pc:docMk/>
            <pc:sldMk cId="975316087" sldId="426"/>
            <ac:spMk id="5" creationId="{A8EE8E25-544C-4885-ABD9-268FA0C938A8}"/>
          </ac:spMkLst>
        </pc:spChg>
        <pc:spChg chg="add del">
          <ac:chgData name="Nguyen Anh Tuan" userId="eb7665f4b5b8c792" providerId="LiveId" clId="{F0F55924-28B5-4BCC-9917-8C93C2C95004}" dt="2018-06-02T14:02:25.492" v="3" actId="1035"/>
          <ac:spMkLst>
            <pc:docMk/>
            <pc:sldMk cId="975316087" sldId="426"/>
            <ac:spMk id="6" creationId="{B57F381B-145F-4D76-9B4F-D8C06802E7B9}"/>
          </ac:spMkLst>
        </pc:spChg>
        <pc:spChg chg="add del">
          <ac:chgData name="Nguyen Anh Tuan" userId="eb7665f4b5b8c792" providerId="LiveId" clId="{F0F55924-28B5-4BCC-9917-8C93C2C95004}" dt="2018-06-02T14:02:25.492" v="3" actId="1035"/>
          <ac:spMkLst>
            <pc:docMk/>
            <pc:sldMk cId="975316087" sldId="426"/>
            <ac:spMk id="7" creationId="{7FA70EDA-C8BD-4BE3-B915-05550E43D020}"/>
          </ac:spMkLst>
        </pc:spChg>
        <pc:spChg chg="add del">
          <ac:chgData name="Nguyen Anh Tuan" userId="eb7665f4b5b8c792" providerId="LiveId" clId="{F0F55924-28B5-4BCC-9917-8C93C2C95004}" dt="2018-06-02T14:02:25.492" v="3" actId="1035"/>
          <ac:spMkLst>
            <pc:docMk/>
            <pc:sldMk cId="975316087" sldId="426"/>
            <ac:spMk id="8" creationId="{020F13BF-84D0-4449-BE65-F81512815A27}"/>
          </ac:spMkLst>
        </pc:spChg>
        <pc:spChg chg="add del">
          <ac:chgData name="Nguyen Anh Tuan" userId="eb7665f4b5b8c792" providerId="LiveId" clId="{F0F55924-28B5-4BCC-9917-8C93C2C95004}" dt="2018-06-02T14:02:25.492" v="3" actId="1035"/>
          <ac:spMkLst>
            <pc:docMk/>
            <pc:sldMk cId="975316087" sldId="426"/>
            <ac:spMk id="9" creationId="{6CD92AF7-1DBF-4912-8707-E54E795DBA53}"/>
          </ac:spMkLst>
        </pc:spChg>
        <pc:spChg chg="add del">
          <ac:chgData name="Nguyen Anh Tuan" userId="eb7665f4b5b8c792" providerId="LiveId" clId="{F0F55924-28B5-4BCC-9917-8C93C2C95004}" dt="2018-06-02T14:02:25.492" v="3" actId="1035"/>
          <ac:spMkLst>
            <pc:docMk/>
            <pc:sldMk cId="975316087" sldId="426"/>
            <ac:spMk id="10" creationId="{CABAB3D9-E3FD-4C04-8022-D8DDE8A548C6}"/>
          </ac:spMkLst>
        </pc:spChg>
        <pc:spChg chg="add del">
          <ac:chgData name="Nguyen Anh Tuan" userId="eb7665f4b5b8c792" providerId="LiveId" clId="{F0F55924-28B5-4BCC-9917-8C93C2C95004}" dt="2018-06-02T14:02:25.492" v="3" actId="1035"/>
          <ac:spMkLst>
            <pc:docMk/>
            <pc:sldMk cId="975316087" sldId="426"/>
            <ac:spMk id="11" creationId="{2B140B9B-DC34-4A6C-A6C4-DCED14EEAB3F}"/>
          </ac:spMkLst>
        </pc:spChg>
        <pc:spChg chg="add del">
          <ac:chgData name="Nguyen Anh Tuan" userId="eb7665f4b5b8c792" providerId="LiveId" clId="{F0F55924-28B5-4BCC-9917-8C93C2C95004}" dt="2018-06-02T14:02:25.492" v="3" actId="1035"/>
          <ac:spMkLst>
            <pc:docMk/>
            <pc:sldMk cId="975316087" sldId="426"/>
            <ac:spMk id="12" creationId="{E25843F9-BE5A-4854-A9E0-985463DFD513}"/>
          </ac:spMkLst>
        </pc:spChg>
        <pc:spChg chg="add del">
          <ac:chgData name="Nguyen Anh Tuan" userId="eb7665f4b5b8c792" providerId="LiveId" clId="{F0F55924-28B5-4BCC-9917-8C93C2C95004}" dt="2018-06-02T14:02:25.492" v="3" actId="1035"/>
          <ac:spMkLst>
            <pc:docMk/>
            <pc:sldMk cId="975316087" sldId="426"/>
            <ac:spMk id="13" creationId="{F860CCBC-DA15-401F-8157-457D0B827132}"/>
          </ac:spMkLst>
        </pc:spChg>
        <pc:spChg chg="add del">
          <ac:chgData name="Nguyen Anh Tuan" userId="eb7665f4b5b8c792" providerId="LiveId" clId="{F0F55924-28B5-4BCC-9917-8C93C2C95004}" dt="2018-06-02T14:02:25.492" v="3" actId="1035"/>
          <ac:spMkLst>
            <pc:docMk/>
            <pc:sldMk cId="975316087" sldId="426"/>
            <ac:spMk id="14" creationId="{DF147DD8-B0C5-47C9-B250-B40497BA3593}"/>
          </ac:spMkLst>
        </pc:spChg>
        <pc:spChg chg="add del">
          <ac:chgData name="Nguyen Anh Tuan" userId="eb7665f4b5b8c792" providerId="LiveId" clId="{F0F55924-28B5-4BCC-9917-8C93C2C95004}" dt="2018-06-02T14:02:25.492" v="3" actId="1035"/>
          <ac:spMkLst>
            <pc:docMk/>
            <pc:sldMk cId="975316087" sldId="426"/>
            <ac:spMk id="15" creationId="{A76C5A4A-2192-4233-8804-6537D6A0C6E4}"/>
          </ac:spMkLst>
        </pc:spChg>
        <pc:spChg chg="add del">
          <ac:chgData name="Nguyen Anh Tuan" userId="eb7665f4b5b8c792" providerId="LiveId" clId="{F0F55924-28B5-4BCC-9917-8C93C2C95004}" dt="2018-06-02T14:02:25.492" v="3" actId="1035"/>
          <ac:spMkLst>
            <pc:docMk/>
            <pc:sldMk cId="975316087" sldId="426"/>
            <ac:spMk id="16" creationId="{3B119395-F728-462F-AB18-9CF426FDFF3B}"/>
          </ac:spMkLst>
        </pc:spChg>
        <pc:spChg chg="add del">
          <ac:chgData name="Nguyen Anh Tuan" userId="eb7665f4b5b8c792" providerId="LiveId" clId="{F0F55924-28B5-4BCC-9917-8C93C2C95004}" dt="2018-06-02T14:02:25.492" v="3" actId="1035"/>
          <ac:spMkLst>
            <pc:docMk/>
            <pc:sldMk cId="975316087" sldId="426"/>
            <ac:spMk id="17" creationId="{02AE3012-1FBA-4397-9B82-10CE5A6CDDB9}"/>
          </ac:spMkLst>
        </pc:spChg>
        <pc:picChg chg="add mod">
          <ac:chgData name="Nguyen Anh Tuan" userId="eb7665f4b5b8c792" providerId="LiveId" clId="{F0F55924-28B5-4BCC-9917-8C93C2C95004}" dt="2018-06-02T14:03:15.636" v="11" actId="1035"/>
          <ac:picMkLst>
            <pc:docMk/>
            <pc:sldMk cId="975316087" sldId="426"/>
            <ac:picMk id="19" creationId="{3FD1EE5C-D2F4-43EC-B486-8AAA0C25FF59}"/>
          </ac:picMkLst>
        </pc:picChg>
        <pc:cxnChg chg="add del">
          <ac:chgData name="Nguyen Anh Tuan" userId="eb7665f4b5b8c792" providerId="LiveId" clId="{F0F55924-28B5-4BCC-9917-8C93C2C95004}" dt="2018-06-02T14:02:25.492" v="3" actId="1035"/>
          <ac:cxnSpMkLst>
            <pc:docMk/>
            <pc:sldMk cId="975316087" sldId="426"/>
            <ac:cxnSpMk id="18" creationId="{4332565F-2ADA-41FE-B353-00B3895354A5}"/>
          </ac:cxnSpMkLst>
        </pc:cxnChg>
      </pc:sldChg>
      <pc:sldMasterChg chg="modSp">
        <pc:chgData name="Nguyen Anh Tuan" userId="eb7665f4b5b8c792" providerId="LiveId" clId="{F0F55924-28B5-4BCC-9917-8C93C2C95004}" dt="2018-06-02T14:09:13.156" v="81" actId="20577"/>
        <pc:sldMasterMkLst>
          <pc:docMk/>
          <pc:sldMasterMk cId="1163482198" sldId="2147483660"/>
        </pc:sldMasterMkLst>
        <pc:spChg chg="mod">
          <ac:chgData name="Nguyen Anh Tuan" userId="eb7665f4b5b8c792" providerId="LiveId" clId="{F0F55924-28B5-4BCC-9917-8C93C2C95004}" dt="2018-06-02T14:09:13.156" v="81" actId="20577"/>
          <ac:spMkLst>
            <pc:docMk/>
            <pc:sldMasterMk cId="1163482198" sldId="2147483660"/>
            <ac:spMk id="10" creationId="{00000000-0000-0000-0000-000000000000}"/>
          </ac:spMkLst>
        </pc:spChg>
      </pc:sldMasterChg>
    </pc:docChg>
  </pc:docChgLst>
  <pc:docChgLst>
    <pc:chgData name="Nguyen Anh Tuan" userId="eb7665f4b5b8c792" providerId="LiveId" clId="{5DD73B17-5DC6-43DE-BC39-6F994DDFAB39}"/>
    <pc:docChg chg="undo custSel modSld modMainMaster">
      <pc:chgData name="Nguyen Anh Tuan" userId="eb7665f4b5b8c792" providerId="LiveId" clId="{5DD73B17-5DC6-43DE-BC39-6F994DDFAB39}" dt="2018-06-03T14:24:43.370" v="25" actId="167"/>
      <pc:docMkLst>
        <pc:docMk/>
      </pc:docMkLst>
      <pc:sldChg chg="addSp delSp modSp mod setBg">
        <pc:chgData name="Nguyen Anh Tuan" userId="eb7665f4b5b8c792" providerId="LiveId" clId="{5DD73B17-5DC6-43DE-BC39-6F994DDFAB39}" dt="2018-06-02T14:19:24.927" v="23" actId="1076"/>
        <pc:sldMkLst>
          <pc:docMk/>
          <pc:sldMk cId="3558693361" sldId="269"/>
        </pc:sldMkLst>
        <pc:spChg chg="del">
          <ac:chgData name="Nguyen Anh Tuan" userId="eb7665f4b5b8c792" providerId="LiveId" clId="{5DD73B17-5DC6-43DE-BC39-6F994DDFAB39}" dt="2018-06-02T14:18:47.227" v="0" actId="1076"/>
          <ac:spMkLst>
            <pc:docMk/>
            <pc:sldMk cId="3558693361" sldId="269"/>
            <ac:spMk id="2" creationId="{00000000-0000-0000-0000-000000000000}"/>
          </ac:spMkLst>
        </pc:spChg>
        <pc:spChg chg="del">
          <ac:chgData name="Nguyen Anh Tuan" userId="eb7665f4b5b8c792" providerId="LiveId" clId="{5DD73B17-5DC6-43DE-BC39-6F994DDFAB39}" dt="2018-06-02T14:18:47.227" v="0" actId="1076"/>
          <ac:spMkLst>
            <pc:docMk/>
            <pc:sldMk cId="3558693361" sldId="269"/>
            <ac:spMk id="3" creationId="{00000000-0000-0000-0000-000000000000}"/>
          </ac:spMkLst>
        </pc:spChg>
        <pc:spChg chg="del">
          <ac:chgData name="Nguyen Anh Tuan" userId="eb7665f4b5b8c792" providerId="LiveId" clId="{5DD73B17-5DC6-43DE-BC39-6F994DDFAB39}" dt="2018-06-02T14:18:47.227" v="0" actId="1076"/>
          <ac:spMkLst>
            <pc:docMk/>
            <pc:sldMk cId="3558693361" sldId="269"/>
            <ac:spMk id="4" creationId="{00000000-0000-0000-0000-000000000000}"/>
          </ac:spMkLst>
        </pc:spChg>
        <pc:spChg chg="add del">
          <ac:chgData name="Nguyen Anh Tuan" userId="eb7665f4b5b8c792" providerId="LiveId" clId="{5DD73B17-5DC6-43DE-BC39-6F994DDFAB39}" dt="2018-06-02T14:18:51.054" v="2" actId="1076"/>
          <ac:spMkLst>
            <pc:docMk/>
            <pc:sldMk cId="3558693361" sldId="269"/>
            <ac:spMk id="10" creationId="{EA5526F7-5BD0-4BDF-8916-E022641263B5}"/>
          </ac:spMkLst>
        </pc:spChg>
        <pc:spChg chg="add del">
          <ac:chgData name="Nguyen Anh Tuan" userId="eb7665f4b5b8c792" providerId="LiveId" clId="{5DD73B17-5DC6-43DE-BC39-6F994DDFAB39}" dt="2018-06-02T14:18:51.054" v="2" actId="1076"/>
          <ac:spMkLst>
            <pc:docMk/>
            <pc:sldMk cId="3558693361" sldId="269"/>
            <ac:spMk id="12" creationId="{14A06600-FDC0-4446-90D3-0E656A13312B}"/>
          </ac:spMkLst>
        </pc:spChg>
        <pc:spChg chg="add del">
          <ac:chgData name="Nguyen Anh Tuan" userId="eb7665f4b5b8c792" providerId="LiveId" clId="{5DD73B17-5DC6-43DE-BC39-6F994DDFAB39}" dt="2018-06-02T14:18:51.054" v="2" actId="1076"/>
          <ac:spMkLst>
            <pc:docMk/>
            <pc:sldMk cId="3558693361" sldId="269"/>
            <ac:spMk id="13" creationId="{AAAD2D79-36FF-41D9-A571-36DF20ABD562}"/>
          </ac:spMkLst>
        </pc:spChg>
        <pc:spChg chg="add del">
          <ac:chgData name="Nguyen Anh Tuan" userId="eb7665f4b5b8c792" providerId="LiveId" clId="{5DD73B17-5DC6-43DE-BC39-6F994DDFAB39}" dt="2018-06-02T14:19:18.627" v="19" actId="1076"/>
          <ac:spMkLst>
            <pc:docMk/>
            <pc:sldMk cId="3558693361" sldId="269"/>
            <ac:spMk id="16" creationId="{63A68F86-3B87-46DB-8C37-7D612DA4F700}"/>
          </ac:spMkLst>
        </pc:spChg>
        <pc:spChg chg="add del">
          <ac:chgData name="Nguyen Anh Tuan" userId="eb7665f4b5b8c792" providerId="LiveId" clId="{5DD73B17-5DC6-43DE-BC39-6F994DDFAB39}" dt="2018-06-02T14:19:18.627" v="19" actId="1076"/>
          <ac:spMkLst>
            <pc:docMk/>
            <pc:sldMk cId="3558693361" sldId="269"/>
            <ac:spMk id="18" creationId="{7CF5818D-B349-4746-B828-8D64324B55E9}"/>
          </ac:spMkLst>
        </pc:spChg>
        <pc:spChg chg="add del">
          <ac:chgData name="Nguyen Anh Tuan" userId="eb7665f4b5b8c792" providerId="LiveId" clId="{5DD73B17-5DC6-43DE-BC39-6F994DDFAB39}" dt="2018-06-02T14:19:18.627" v="19" actId="1076"/>
          <ac:spMkLst>
            <pc:docMk/>
            <pc:sldMk cId="3558693361" sldId="269"/>
            <ac:spMk id="19" creationId="{9641DC2C-B000-433E-BA61-5CA52E7431C2}"/>
          </ac:spMkLst>
        </pc:spChg>
        <pc:graphicFrameChg chg="del">
          <ac:chgData name="Nguyen Anh Tuan" userId="eb7665f4b5b8c792" providerId="LiveId" clId="{5DD73B17-5DC6-43DE-BC39-6F994DDFAB39}" dt="2018-06-02T14:18:47.227" v="0" actId="1076"/>
          <ac:graphicFrameMkLst>
            <pc:docMk/>
            <pc:sldMk cId="3558693361" sldId="269"/>
            <ac:graphicFrameMk id="7" creationId="{836EC9FE-B2BA-4CBB-8219-A6D82EAEE944}"/>
          </ac:graphicFrameMkLst>
        </pc:graphicFrameChg>
        <pc:graphicFrameChg chg="add del">
          <ac:chgData name="Nguyen Anh Tuan" userId="eb7665f4b5b8c792" providerId="LiveId" clId="{5DD73B17-5DC6-43DE-BC39-6F994DDFAB39}" dt="2018-06-02T14:18:51.054" v="2" actId="1076"/>
          <ac:graphicFrameMkLst>
            <pc:docMk/>
            <pc:sldMk cId="3558693361" sldId="269"/>
            <ac:graphicFrameMk id="14" creationId="{3AEB2BD6-FF70-49B4-AEA0-529BC88BA6BB}"/>
          </ac:graphicFrameMkLst>
        </pc:graphicFrameChg>
        <pc:graphicFrameChg chg="add del">
          <ac:chgData name="Nguyen Anh Tuan" userId="eb7665f4b5b8c792" providerId="LiveId" clId="{5DD73B17-5DC6-43DE-BC39-6F994DDFAB39}" dt="2018-06-02T14:19:18.627" v="19" actId="1076"/>
          <ac:graphicFrameMkLst>
            <pc:docMk/>
            <pc:sldMk cId="3558693361" sldId="269"/>
            <ac:graphicFrameMk id="20" creationId="{5D42A729-12C7-44A3-A082-988E7735EE39}"/>
          </ac:graphicFrameMkLst>
        </pc:graphicFrameChg>
        <pc:picChg chg="add del mod">
          <ac:chgData name="Nguyen Anh Tuan" userId="eb7665f4b5b8c792" providerId="LiveId" clId="{5DD73B17-5DC6-43DE-BC39-6F994DDFAB39}" dt="2018-06-02T14:19:14.116" v="17" actId="1076"/>
          <ac:picMkLst>
            <pc:docMk/>
            <pc:sldMk cId="3558693361" sldId="269"/>
            <ac:picMk id="5" creationId="{10FF1869-3022-43AC-BEDE-13FE7A7F5395}"/>
          </ac:picMkLst>
        </pc:picChg>
        <pc:picChg chg="add mod">
          <ac:chgData name="Nguyen Anh Tuan" userId="eb7665f4b5b8c792" providerId="LiveId" clId="{5DD73B17-5DC6-43DE-BC39-6F994DDFAB39}" dt="2018-06-02T14:19:24.927" v="23" actId="1076"/>
          <ac:picMkLst>
            <pc:docMk/>
            <pc:sldMk cId="3558693361" sldId="269"/>
            <ac:picMk id="6" creationId="{D0359794-E492-432C-B7E8-2064C0FE0D42}"/>
          </ac:picMkLst>
        </pc:picChg>
        <pc:picChg chg="del">
          <ac:chgData name="Nguyen Anh Tuan" userId="eb7665f4b5b8c792" providerId="LiveId" clId="{5DD73B17-5DC6-43DE-BC39-6F994DDFAB39}" dt="2018-06-02T14:18:47.227" v="0" actId="1076"/>
          <ac:picMkLst>
            <pc:docMk/>
            <pc:sldMk cId="3558693361" sldId="269"/>
            <ac:picMk id="8" creationId="{00000000-0000-0000-0000-000000000000}"/>
          </ac:picMkLst>
        </pc:picChg>
        <pc:picChg chg="del">
          <ac:chgData name="Nguyen Anh Tuan" userId="eb7665f4b5b8c792" providerId="LiveId" clId="{5DD73B17-5DC6-43DE-BC39-6F994DDFAB39}" dt="2018-06-02T14:18:47.227" v="0" actId="1076"/>
          <ac:picMkLst>
            <pc:docMk/>
            <pc:sldMk cId="3558693361" sldId="269"/>
            <ac:picMk id="9" creationId="{AE2FFF2D-C184-4376-85F5-F7543E2B81FF}"/>
          </ac:picMkLst>
        </pc:picChg>
        <pc:picChg chg="add del">
          <ac:chgData name="Nguyen Anh Tuan" userId="eb7665f4b5b8c792" providerId="LiveId" clId="{5DD73B17-5DC6-43DE-BC39-6F994DDFAB39}" dt="2018-06-02T14:18:51.054" v="2" actId="1076"/>
          <ac:picMkLst>
            <pc:docMk/>
            <pc:sldMk cId="3558693361" sldId="269"/>
            <ac:picMk id="11" creationId="{01A115F8-812F-4B99-B722-B625CD615CFC}"/>
          </ac:picMkLst>
        </pc:picChg>
        <pc:picChg chg="add del">
          <ac:chgData name="Nguyen Anh Tuan" userId="eb7665f4b5b8c792" providerId="LiveId" clId="{5DD73B17-5DC6-43DE-BC39-6F994DDFAB39}" dt="2018-06-02T14:18:51.054" v="2" actId="1076"/>
          <ac:picMkLst>
            <pc:docMk/>
            <pc:sldMk cId="3558693361" sldId="269"/>
            <ac:picMk id="15" creationId="{91BE6C82-225C-490A-BF6D-EB3206A30A9C}"/>
          </ac:picMkLst>
        </pc:picChg>
        <pc:picChg chg="add del">
          <ac:chgData name="Nguyen Anh Tuan" userId="eb7665f4b5b8c792" providerId="LiveId" clId="{5DD73B17-5DC6-43DE-BC39-6F994DDFAB39}" dt="2018-06-02T14:19:18.627" v="19" actId="1076"/>
          <ac:picMkLst>
            <pc:docMk/>
            <pc:sldMk cId="3558693361" sldId="269"/>
            <ac:picMk id="17" creationId="{9A16E545-FE2E-48EC-9CD7-1D185F75FC50}"/>
          </ac:picMkLst>
        </pc:picChg>
        <pc:picChg chg="add del">
          <ac:chgData name="Nguyen Anh Tuan" userId="eb7665f4b5b8c792" providerId="LiveId" clId="{5DD73B17-5DC6-43DE-BC39-6F994DDFAB39}" dt="2018-06-02T14:19:18.627" v="19" actId="1076"/>
          <ac:picMkLst>
            <pc:docMk/>
            <pc:sldMk cId="3558693361" sldId="269"/>
            <ac:picMk id="21" creationId="{D9E388DF-92AF-463E-ADD2-DBFB736094CF}"/>
          </ac:picMkLst>
        </pc:picChg>
      </pc:sldChg>
      <pc:sldMasterChg chg="modSp">
        <pc:chgData name="Nguyen Anh Tuan" userId="eb7665f4b5b8c792" providerId="LiveId" clId="{5DD73B17-5DC6-43DE-BC39-6F994DDFAB39}" dt="2018-06-03T14:24:43.370" v="25" actId="167"/>
        <pc:sldMasterMkLst>
          <pc:docMk/>
          <pc:sldMasterMk cId="1163482198" sldId="2147483660"/>
        </pc:sldMasterMkLst>
        <pc:spChg chg="ord">
          <ac:chgData name="Nguyen Anh Tuan" userId="eb7665f4b5b8c792" providerId="LiveId" clId="{5DD73B17-5DC6-43DE-BC39-6F994DDFAB39}" dt="2018-06-03T14:24:38.093" v="24" actId="167"/>
          <ac:spMkLst>
            <pc:docMk/>
            <pc:sldMasterMk cId="1163482198" sldId="2147483660"/>
            <ac:spMk id="3" creationId="{00000000-0000-0000-0000-000000000000}"/>
          </ac:spMkLst>
        </pc:spChg>
        <pc:picChg chg="ord">
          <ac:chgData name="Nguyen Anh Tuan" userId="eb7665f4b5b8c792" providerId="LiveId" clId="{5DD73B17-5DC6-43DE-BC39-6F994DDFAB39}" dt="2018-06-03T14:24:43.370" v="25" actId="167"/>
          <ac:picMkLst>
            <pc:docMk/>
            <pc:sldMasterMk cId="1163482198" sldId="2147483660"/>
            <ac:picMk id="19" creationId="{00000000-0000-0000-0000-000000000000}"/>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6C8E2-459A-42AC-A2C9-CCF906121E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89E360-1CAA-4A5B-A1E9-F85E61738AF3}">
      <dgm:prSet phldrT="[Text]" custT="1"/>
      <dgm:spPr>
        <a:xfrm>
          <a:off x="1359414" y="191"/>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a:solidFill>
                <a:srgbClr val="000000"/>
              </a:solidFill>
              <a:latin typeface="Tahoma" pitchFamily="34" charset="0"/>
              <a:ea typeface="Tahoma" pitchFamily="34" charset="0"/>
              <a:cs typeface="Tahoma" pitchFamily="34" charset="0"/>
            </a:rPr>
            <a:t>Giám đốc</a:t>
          </a:r>
        </a:p>
      </dgm:t>
    </dgm:pt>
    <dgm:pt modelId="{F1161B69-7E6B-446F-8E1A-30E490B5F3B0}" type="parTrans" cxnId="{E90739BE-A115-43E3-A3D2-99F7C16AECE8}">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B3C39EA0-34EB-4F7B-8043-441550B74781}" type="sibTrans" cxnId="{E90739BE-A115-43E3-A3D2-99F7C16AECE8}">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BB14B018-60D6-491B-BC87-D580171AB401}" type="asst">
      <dgm:prSet phldrT="[Text]" custT="1"/>
      <dgm:spPr>
        <a:xfrm>
          <a:off x="692795" y="782504"/>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a:solidFill>
                <a:srgbClr val="000000"/>
              </a:solidFill>
              <a:latin typeface="Tahoma" pitchFamily="34" charset="0"/>
              <a:ea typeface="Tahoma" pitchFamily="34" charset="0"/>
              <a:cs typeface="Tahoma" pitchFamily="34" charset="0"/>
            </a:rPr>
            <a:t>Phó giám đốc</a:t>
          </a:r>
        </a:p>
      </dgm:t>
    </dgm:pt>
    <dgm:pt modelId="{AC6C096A-5567-4781-8979-94A6BC3C3ADC}" type="parTrans" cxnId="{694B61D7-61E4-4441-A09A-E0A578BA89E1}">
      <dgm:prSet/>
      <dgm:spPr>
        <a:xfrm>
          <a:off x="1794645" y="551116"/>
          <a:ext cx="115694" cy="506851"/>
        </a:xfrm>
        <a:custGeom>
          <a:avLst/>
          <a:gdLst/>
          <a:ahLst/>
          <a:cxnLst/>
          <a:rect l="0" t="0" r="0" b="0"/>
          <a:pathLst>
            <a:path>
              <a:moveTo>
                <a:pt x="115694" y="0"/>
              </a:moveTo>
              <a:lnTo>
                <a:pt x="115694" y="506851"/>
              </a:lnTo>
              <a:lnTo>
                <a:pt x="0" y="50685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sz="1400">
            <a:solidFill>
              <a:schemeClr val="tx1"/>
            </a:solidFill>
            <a:latin typeface="Tahoma" pitchFamily="34" charset="0"/>
            <a:ea typeface="Tahoma" pitchFamily="34" charset="0"/>
            <a:cs typeface="Tahoma" pitchFamily="34" charset="0"/>
          </a:endParaRPr>
        </a:p>
      </dgm:t>
    </dgm:pt>
    <dgm:pt modelId="{B0736FF0-08B7-41DF-A525-256C88B702DF}" type="sibTrans" cxnId="{694B61D7-61E4-4441-A09A-E0A578BA89E1}">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94923571-F0EF-4C4D-973C-BF5BE7FD3F4B}">
      <dgm:prSet phldrT="[Text]" custT="1"/>
      <dgm:spPr>
        <a:xfrm>
          <a:off x="26176"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a:solidFill>
                <a:srgbClr val="000000"/>
              </a:solidFill>
              <a:latin typeface="Tahoma" pitchFamily="34" charset="0"/>
              <a:ea typeface="Tahoma" pitchFamily="34" charset="0"/>
              <a:cs typeface="Tahoma" pitchFamily="34" charset="0"/>
            </a:rPr>
            <a:t>Phòng                     Kinh doanh</a:t>
          </a:r>
        </a:p>
      </dgm:t>
    </dgm:pt>
    <dgm:pt modelId="{FAD40CAA-F60F-413D-8357-9608FEA13733}" type="parTrans" cxnId="{4459302D-F651-4300-988B-9FBA66EFC997}">
      <dgm:prSet/>
      <dgm:spPr>
        <a:xfrm>
          <a:off x="577101" y="551116"/>
          <a:ext cx="1333238" cy="1013702"/>
        </a:xfrm>
        <a:custGeom>
          <a:avLst/>
          <a:gdLst/>
          <a:ahLst/>
          <a:cxnLst/>
          <a:rect l="0" t="0" r="0" b="0"/>
          <a:pathLst>
            <a:path>
              <a:moveTo>
                <a:pt x="1333238" y="0"/>
              </a:moveTo>
              <a:lnTo>
                <a:pt x="1333238" y="898007"/>
              </a:lnTo>
              <a:lnTo>
                <a:pt x="0" y="898007"/>
              </a:lnTo>
              <a:lnTo>
                <a:pt x="0" y="1013702"/>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sz="1400">
            <a:solidFill>
              <a:schemeClr val="tx1"/>
            </a:solidFill>
            <a:latin typeface="Tahoma" pitchFamily="34" charset="0"/>
            <a:ea typeface="Tahoma" pitchFamily="34" charset="0"/>
            <a:cs typeface="Tahoma" pitchFamily="34" charset="0"/>
          </a:endParaRPr>
        </a:p>
      </dgm:t>
    </dgm:pt>
    <dgm:pt modelId="{6AAD46CA-1F50-46BD-81B0-5F3078E7968A}" type="sibTrans" cxnId="{4459302D-F651-4300-988B-9FBA66EFC997}">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AB5180CC-2C5F-4F38-A60B-753386671872}">
      <dgm:prSet phldrT="[Text]" custT="1"/>
      <dgm:spPr>
        <a:xfrm>
          <a:off x="1359414"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a:solidFill>
                <a:srgbClr val="000000"/>
              </a:solidFill>
              <a:latin typeface="Tahoma" pitchFamily="34" charset="0"/>
              <a:ea typeface="Tahoma" pitchFamily="34" charset="0"/>
              <a:cs typeface="Tahoma" pitchFamily="34" charset="0"/>
            </a:rPr>
            <a:t>Phòng                    Kỹ thuật</a:t>
          </a:r>
        </a:p>
      </dgm:t>
    </dgm:pt>
    <dgm:pt modelId="{7E2283BE-F03F-428A-84F0-1DED5E88F1CA}" type="parTrans" cxnId="{2D14DC72-1435-4610-A7FA-A66FF0930160}">
      <dgm:prSet/>
      <dgm:spPr>
        <a:xfrm>
          <a:off x="1864619" y="551116"/>
          <a:ext cx="91440" cy="1013702"/>
        </a:xfrm>
        <a:custGeom>
          <a:avLst/>
          <a:gdLst/>
          <a:ahLst/>
          <a:cxnLst/>
          <a:rect l="0" t="0" r="0" b="0"/>
          <a:pathLst>
            <a:path>
              <a:moveTo>
                <a:pt x="45720" y="0"/>
              </a:moveTo>
              <a:lnTo>
                <a:pt x="45720" y="1013702"/>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sz="1400">
            <a:solidFill>
              <a:schemeClr val="tx1"/>
            </a:solidFill>
            <a:latin typeface="Tahoma" pitchFamily="34" charset="0"/>
            <a:ea typeface="Tahoma" pitchFamily="34" charset="0"/>
            <a:cs typeface="Tahoma" pitchFamily="34" charset="0"/>
          </a:endParaRPr>
        </a:p>
      </dgm:t>
    </dgm:pt>
    <dgm:pt modelId="{DAFF32F7-43FF-403D-8929-4A5350F4AB80}" type="sibTrans" cxnId="{2D14DC72-1435-4610-A7FA-A66FF0930160}">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23D92163-2376-412E-8F25-6BB132FD5EFB}">
      <dgm:prSet phldrT="[Text]" custT="1"/>
      <dgm:spPr>
        <a:xfrm>
          <a:off x="2692653"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sz="1400">
              <a:solidFill>
                <a:srgbClr val="000000"/>
              </a:solidFill>
              <a:latin typeface="Tahoma" pitchFamily="34" charset="0"/>
              <a:ea typeface="Tahoma" pitchFamily="34" charset="0"/>
              <a:cs typeface="Tahoma" pitchFamily="34" charset="0"/>
            </a:rPr>
            <a:t>Phân Xưởng</a:t>
          </a:r>
        </a:p>
      </dgm:t>
    </dgm:pt>
    <dgm:pt modelId="{FDF61D39-BE3B-450E-8C3C-9FCB64F7034C}" type="parTrans" cxnId="{9357CC2A-124D-4BDA-8794-257395FD444D}">
      <dgm:prSet/>
      <dgm:spPr>
        <a:xfrm>
          <a:off x="1910340" y="551116"/>
          <a:ext cx="1333238" cy="1013702"/>
        </a:xfrm>
        <a:custGeom>
          <a:avLst/>
          <a:gdLst/>
          <a:ahLst/>
          <a:cxnLst/>
          <a:rect l="0" t="0" r="0" b="0"/>
          <a:pathLst>
            <a:path>
              <a:moveTo>
                <a:pt x="0" y="0"/>
              </a:moveTo>
              <a:lnTo>
                <a:pt x="0" y="898007"/>
              </a:lnTo>
              <a:lnTo>
                <a:pt x="1333238" y="898007"/>
              </a:lnTo>
              <a:lnTo>
                <a:pt x="1333238" y="1013702"/>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n-US" sz="1400">
            <a:solidFill>
              <a:schemeClr val="tx1"/>
            </a:solidFill>
            <a:latin typeface="Tahoma" pitchFamily="34" charset="0"/>
            <a:ea typeface="Tahoma" pitchFamily="34" charset="0"/>
            <a:cs typeface="Tahoma" pitchFamily="34" charset="0"/>
          </a:endParaRPr>
        </a:p>
      </dgm:t>
    </dgm:pt>
    <dgm:pt modelId="{03225DF9-0ADF-475C-8E8B-746B3BA6EC12}" type="sibTrans" cxnId="{9357CC2A-124D-4BDA-8794-257395FD444D}">
      <dgm:prSet/>
      <dgm:spPr/>
      <dgm:t>
        <a:bodyPr/>
        <a:lstStyle/>
        <a:p>
          <a:endParaRPr lang="en-US" sz="1400">
            <a:solidFill>
              <a:schemeClr val="tx1"/>
            </a:solidFill>
            <a:latin typeface="Tahoma" pitchFamily="34" charset="0"/>
            <a:ea typeface="Tahoma" pitchFamily="34" charset="0"/>
            <a:cs typeface="Tahoma" pitchFamily="34" charset="0"/>
          </a:endParaRPr>
        </a:p>
      </dgm:t>
    </dgm:pt>
    <dgm:pt modelId="{25018E3C-302A-4671-A7C5-D538C0E491EF}" type="pres">
      <dgm:prSet presAssocID="{22C6C8E2-459A-42AC-A2C9-CCF906121E62}" presName="hierChild1" presStyleCnt="0">
        <dgm:presLayoutVars>
          <dgm:orgChart val="1"/>
          <dgm:chPref val="1"/>
          <dgm:dir/>
          <dgm:animOne val="branch"/>
          <dgm:animLvl val="lvl"/>
          <dgm:resizeHandles/>
        </dgm:presLayoutVars>
      </dgm:prSet>
      <dgm:spPr/>
      <dgm:t>
        <a:bodyPr/>
        <a:lstStyle/>
        <a:p>
          <a:endParaRPr lang="en-US"/>
        </a:p>
      </dgm:t>
    </dgm:pt>
    <dgm:pt modelId="{389D7CB3-0AA5-4AE6-B415-72B34C30728D}" type="pres">
      <dgm:prSet presAssocID="{E289E360-1CAA-4A5B-A1E9-F85E61738AF3}" presName="hierRoot1" presStyleCnt="0">
        <dgm:presLayoutVars>
          <dgm:hierBranch val="init"/>
        </dgm:presLayoutVars>
      </dgm:prSet>
      <dgm:spPr/>
    </dgm:pt>
    <dgm:pt modelId="{67696A2E-F6AF-4080-8E7D-69EBE8DC053B}" type="pres">
      <dgm:prSet presAssocID="{E289E360-1CAA-4A5B-A1E9-F85E61738AF3}" presName="rootComposite1" presStyleCnt="0"/>
      <dgm:spPr/>
    </dgm:pt>
    <dgm:pt modelId="{0CCC817C-45A7-4406-AC52-728D6DCF31A6}" type="pres">
      <dgm:prSet presAssocID="{E289E360-1CAA-4A5B-A1E9-F85E61738AF3}" presName="rootText1" presStyleLbl="node0" presStyleIdx="0" presStyleCnt="1">
        <dgm:presLayoutVars>
          <dgm:chPref val="3"/>
        </dgm:presLayoutVars>
      </dgm:prSet>
      <dgm:spPr/>
      <dgm:t>
        <a:bodyPr/>
        <a:lstStyle/>
        <a:p>
          <a:endParaRPr lang="en-US"/>
        </a:p>
      </dgm:t>
    </dgm:pt>
    <dgm:pt modelId="{DC84EB94-5F9F-4462-A409-143FE4047C7B}" type="pres">
      <dgm:prSet presAssocID="{E289E360-1CAA-4A5B-A1E9-F85E61738AF3}" presName="rootConnector1" presStyleLbl="node1" presStyleIdx="0" presStyleCnt="0"/>
      <dgm:spPr/>
      <dgm:t>
        <a:bodyPr/>
        <a:lstStyle/>
        <a:p>
          <a:endParaRPr lang="en-US"/>
        </a:p>
      </dgm:t>
    </dgm:pt>
    <dgm:pt modelId="{84B9F3B1-A380-41C2-8809-D66E10B74033}" type="pres">
      <dgm:prSet presAssocID="{E289E360-1CAA-4A5B-A1E9-F85E61738AF3}" presName="hierChild2" presStyleCnt="0"/>
      <dgm:spPr/>
    </dgm:pt>
    <dgm:pt modelId="{8A41EDBA-ABA7-47AB-9D32-48FFE6FBFDFA}" type="pres">
      <dgm:prSet presAssocID="{FAD40CAA-F60F-413D-8357-9608FEA13733}" presName="Name37" presStyleLbl="parChTrans1D2" presStyleIdx="0" presStyleCnt="4"/>
      <dgm:spPr/>
      <dgm:t>
        <a:bodyPr/>
        <a:lstStyle/>
        <a:p>
          <a:endParaRPr lang="en-US"/>
        </a:p>
      </dgm:t>
    </dgm:pt>
    <dgm:pt modelId="{04AA8D35-3B97-4B6C-94A4-B0E31F3F09E8}" type="pres">
      <dgm:prSet presAssocID="{94923571-F0EF-4C4D-973C-BF5BE7FD3F4B}" presName="hierRoot2" presStyleCnt="0">
        <dgm:presLayoutVars>
          <dgm:hierBranch val="init"/>
        </dgm:presLayoutVars>
      </dgm:prSet>
      <dgm:spPr/>
    </dgm:pt>
    <dgm:pt modelId="{7FDCFF7F-C7F3-4527-81BC-6CB4534BFB8F}" type="pres">
      <dgm:prSet presAssocID="{94923571-F0EF-4C4D-973C-BF5BE7FD3F4B}" presName="rootComposite" presStyleCnt="0"/>
      <dgm:spPr/>
    </dgm:pt>
    <dgm:pt modelId="{51DE17E5-E927-4B8D-8F93-D36F4F15D6F9}" type="pres">
      <dgm:prSet presAssocID="{94923571-F0EF-4C4D-973C-BF5BE7FD3F4B}" presName="rootText" presStyleLbl="node2" presStyleIdx="0" presStyleCnt="3">
        <dgm:presLayoutVars>
          <dgm:chPref val="3"/>
        </dgm:presLayoutVars>
      </dgm:prSet>
      <dgm:spPr/>
      <dgm:t>
        <a:bodyPr/>
        <a:lstStyle/>
        <a:p>
          <a:endParaRPr lang="en-US"/>
        </a:p>
      </dgm:t>
    </dgm:pt>
    <dgm:pt modelId="{627119A8-93CF-4952-91C4-5C88D51D996F}" type="pres">
      <dgm:prSet presAssocID="{94923571-F0EF-4C4D-973C-BF5BE7FD3F4B}" presName="rootConnector" presStyleLbl="node2" presStyleIdx="0" presStyleCnt="3"/>
      <dgm:spPr/>
      <dgm:t>
        <a:bodyPr/>
        <a:lstStyle/>
        <a:p>
          <a:endParaRPr lang="en-US"/>
        </a:p>
      </dgm:t>
    </dgm:pt>
    <dgm:pt modelId="{034C082C-ADDB-47FD-B788-800BAB7C52FE}" type="pres">
      <dgm:prSet presAssocID="{94923571-F0EF-4C4D-973C-BF5BE7FD3F4B}" presName="hierChild4" presStyleCnt="0"/>
      <dgm:spPr/>
    </dgm:pt>
    <dgm:pt modelId="{8BD6097D-A94C-4C2D-81D0-EF046D337B5C}" type="pres">
      <dgm:prSet presAssocID="{94923571-F0EF-4C4D-973C-BF5BE7FD3F4B}" presName="hierChild5" presStyleCnt="0"/>
      <dgm:spPr/>
    </dgm:pt>
    <dgm:pt modelId="{BEE29973-DB0E-4162-89DB-54C2B3798AC1}" type="pres">
      <dgm:prSet presAssocID="{7E2283BE-F03F-428A-84F0-1DED5E88F1CA}" presName="Name37" presStyleLbl="parChTrans1D2" presStyleIdx="1" presStyleCnt="4"/>
      <dgm:spPr/>
      <dgm:t>
        <a:bodyPr/>
        <a:lstStyle/>
        <a:p>
          <a:endParaRPr lang="en-US"/>
        </a:p>
      </dgm:t>
    </dgm:pt>
    <dgm:pt modelId="{8007211F-15B4-4847-9B1A-D25C6B706449}" type="pres">
      <dgm:prSet presAssocID="{AB5180CC-2C5F-4F38-A60B-753386671872}" presName="hierRoot2" presStyleCnt="0">
        <dgm:presLayoutVars>
          <dgm:hierBranch val="init"/>
        </dgm:presLayoutVars>
      </dgm:prSet>
      <dgm:spPr/>
    </dgm:pt>
    <dgm:pt modelId="{7477BC5E-1E68-4767-A1F6-2E0837D58277}" type="pres">
      <dgm:prSet presAssocID="{AB5180CC-2C5F-4F38-A60B-753386671872}" presName="rootComposite" presStyleCnt="0"/>
      <dgm:spPr/>
    </dgm:pt>
    <dgm:pt modelId="{F3832940-389F-4061-BEEC-1BE8234D76F7}" type="pres">
      <dgm:prSet presAssocID="{AB5180CC-2C5F-4F38-A60B-753386671872}" presName="rootText" presStyleLbl="node2" presStyleIdx="1" presStyleCnt="3">
        <dgm:presLayoutVars>
          <dgm:chPref val="3"/>
        </dgm:presLayoutVars>
      </dgm:prSet>
      <dgm:spPr/>
      <dgm:t>
        <a:bodyPr/>
        <a:lstStyle/>
        <a:p>
          <a:endParaRPr lang="en-US"/>
        </a:p>
      </dgm:t>
    </dgm:pt>
    <dgm:pt modelId="{D593E4AE-C931-4FF6-A532-092BCA3E12DC}" type="pres">
      <dgm:prSet presAssocID="{AB5180CC-2C5F-4F38-A60B-753386671872}" presName="rootConnector" presStyleLbl="node2" presStyleIdx="1" presStyleCnt="3"/>
      <dgm:spPr/>
      <dgm:t>
        <a:bodyPr/>
        <a:lstStyle/>
        <a:p>
          <a:endParaRPr lang="en-US"/>
        </a:p>
      </dgm:t>
    </dgm:pt>
    <dgm:pt modelId="{065DE632-E361-43A8-9291-518D916E072C}" type="pres">
      <dgm:prSet presAssocID="{AB5180CC-2C5F-4F38-A60B-753386671872}" presName="hierChild4" presStyleCnt="0"/>
      <dgm:spPr/>
    </dgm:pt>
    <dgm:pt modelId="{56731AE2-B274-4041-A96A-8E25FF125C4D}" type="pres">
      <dgm:prSet presAssocID="{AB5180CC-2C5F-4F38-A60B-753386671872}" presName="hierChild5" presStyleCnt="0"/>
      <dgm:spPr/>
    </dgm:pt>
    <dgm:pt modelId="{C75EC06E-1D9A-49D2-8E60-A622CFEA1F37}" type="pres">
      <dgm:prSet presAssocID="{FDF61D39-BE3B-450E-8C3C-9FCB64F7034C}" presName="Name37" presStyleLbl="parChTrans1D2" presStyleIdx="2" presStyleCnt="4"/>
      <dgm:spPr/>
      <dgm:t>
        <a:bodyPr/>
        <a:lstStyle/>
        <a:p>
          <a:endParaRPr lang="en-US"/>
        </a:p>
      </dgm:t>
    </dgm:pt>
    <dgm:pt modelId="{EBA98FBC-BDA6-48E8-8DEF-14CB194E5DC4}" type="pres">
      <dgm:prSet presAssocID="{23D92163-2376-412E-8F25-6BB132FD5EFB}" presName="hierRoot2" presStyleCnt="0">
        <dgm:presLayoutVars>
          <dgm:hierBranch val="init"/>
        </dgm:presLayoutVars>
      </dgm:prSet>
      <dgm:spPr/>
    </dgm:pt>
    <dgm:pt modelId="{DE84C5CE-A980-4B15-9BAA-2A8E7439FD4A}" type="pres">
      <dgm:prSet presAssocID="{23D92163-2376-412E-8F25-6BB132FD5EFB}" presName="rootComposite" presStyleCnt="0"/>
      <dgm:spPr/>
    </dgm:pt>
    <dgm:pt modelId="{57770B41-5885-4BA0-B256-D1B7F7D9CDBA}" type="pres">
      <dgm:prSet presAssocID="{23D92163-2376-412E-8F25-6BB132FD5EFB}" presName="rootText" presStyleLbl="node2" presStyleIdx="2" presStyleCnt="3">
        <dgm:presLayoutVars>
          <dgm:chPref val="3"/>
        </dgm:presLayoutVars>
      </dgm:prSet>
      <dgm:spPr/>
      <dgm:t>
        <a:bodyPr/>
        <a:lstStyle/>
        <a:p>
          <a:endParaRPr lang="en-US"/>
        </a:p>
      </dgm:t>
    </dgm:pt>
    <dgm:pt modelId="{5AC7CBF4-5383-4CD8-8D3C-199E012BCAB9}" type="pres">
      <dgm:prSet presAssocID="{23D92163-2376-412E-8F25-6BB132FD5EFB}" presName="rootConnector" presStyleLbl="node2" presStyleIdx="2" presStyleCnt="3"/>
      <dgm:spPr/>
      <dgm:t>
        <a:bodyPr/>
        <a:lstStyle/>
        <a:p>
          <a:endParaRPr lang="en-US"/>
        </a:p>
      </dgm:t>
    </dgm:pt>
    <dgm:pt modelId="{6AD2614B-8656-4F12-9A6F-D07BD2FFE33C}" type="pres">
      <dgm:prSet presAssocID="{23D92163-2376-412E-8F25-6BB132FD5EFB}" presName="hierChild4" presStyleCnt="0"/>
      <dgm:spPr/>
    </dgm:pt>
    <dgm:pt modelId="{CE4276AF-5C87-4FAE-A518-48C65B6A1C13}" type="pres">
      <dgm:prSet presAssocID="{23D92163-2376-412E-8F25-6BB132FD5EFB}" presName="hierChild5" presStyleCnt="0"/>
      <dgm:spPr/>
    </dgm:pt>
    <dgm:pt modelId="{E88FA294-A082-4478-99BB-2A2C1A35C896}" type="pres">
      <dgm:prSet presAssocID="{E289E360-1CAA-4A5B-A1E9-F85E61738AF3}" presName="hierChild3" presStyleCnt="0"/>
      <dgm:spPr/>
    </dgm:pt>
    <dgm:pt modelId="{59C737FD-8CD8-4283-87B7-D58939076B9D}" type="pres">
      <dgm:prSet presAssocID="{AC6C096A-5567-4781-8979-94A6BC3C3ADC}" presName="Name111" presStyleLbl="parChTrans1D2" presStyleIdx="3" presStyleCnt="4"/>
      <dgm:spPr/>
      <dgm:t>
        <a:bodyPr/>
        <a:lstStyle/>
        <a:p>
          <a:endParaRPr lang="en-US"/>
        </a:p>
      </dgm:t>
    </dgm:pt>
    <dgm:pt modelId="{6367899A-66C9-4A63-9626-4C4214C4E548}" type="pres">
      <dgm:prSet presAssocID="{BB14B018-60D6-491B-BC87-D580171AB401}" presName="hierRoot3" presStyleCnt="0">
        <dgm:presLayoutVars>
          <dgm:hierBranch val="init"/>
        </dgm:presLayoutVars>
      </dgm:prSet>
      <dgm:spPr/>
    </dgm:pt>
    <dgm:pt modelId="{512F397B-9AC9-4A46-A629-E7CCD5E9B2D5}" type="pres">
      <dgm:prSet presAssocID="{BB14B018-60D6-491B-BC87-D580171AB401}" presName="rootComposite3" presStyleCnt="0"/>
      <dgm:spPr/>
    </dgm:pt>
    <dgm:pt modelId="{6DE97932-0108-4446-8339-1027B2D34F95}" type="pres">
      <dgm:prSet presAssocID="{BB14B018-60D6-491B-BC87-D580171AB401}" presName="rootText3" presStyleLbl="asst1" presStyleIdx="0" presStyleCnt="1">
        <dgm:presLayoutVars>
          <dgm:chPref val="3"/>
        </dgm:presLayoutVars>
      </dgm:prSet>
      <dgm:spPr/>
      <dgm:t>
        <a:bodyPr/>
        <a:lstStyle/>
        <a:p>
          <a:endParaRPr lang="en-US"/>
        </a:p>
      </dgm:t>
    </dgm:pt>
    <dgm:pt modelId="{3ABB47BC-4F3A-4A05-B486-C2D6A5ED6BED}" type="pres">
      <dgm:prSet presAssocID="{BB14B018-60D6-491B-BC87-D580171AB401}" presName="rootConnector3" presStyleLbl="asst1" presStyleIdx="0" presStyleCnt="1"/>
      <dgm:spPr/>
      <dgm:t>
        <a:bodyPr/>
        <a:lstStyle/>
        <a:p>
          <a:endParaRPr lang="en-US"/>
        </a:p>
      </dgm:t>
    </dgm:pt>
    <dgm:pt modelId="{A35CAB82-4B92-402E-AEBE-3DDEF827B441}" type="pres">
      <dgm:prSet presAssocID="{BB14B018-60D6-491B-BC87-D580171AB401}" presName="hierChild6" presStyleCnt="0"/>
      <dgm:spPr/>
    </dgm:pt>
    <dgm:pt modelId="{CAE852F8-198E-4BD3-8638-50969F38178E}" type="pres">
      <dgm:prSet presAssocID="{BB14B018-60D6-491B-BC87-D580171AB401}" presName="hierChild7" presStyleCnt="0"/>
      <dgm:spPr/>
    </dgm:pt>
  </dgm:ptLst>
  <dgm:cxnLst>
    <dgm:cxn modelId="{4459302D-F651-4300-988B-9FBA66EFC997}" srcId="{E289E360-1CAA-4A5B-A1E9-F85E61738AF3}" destId="{94923571-F0EF-4C4D-973C-BF5BE7FD3F4B}" srcOrd="1" destOrd="0" parTransId="{FAD40CAA-F60F-413D-8357-9608FEA13733}" sibTransId="{6AAD46CA-1F50-46BD-81B0-5F3078E7968A}"/>
    <dgm:cxn modelId="{95574276-7A37-4794-AD55-F34B9723B6C7}" type="presOf" srcId="{7E2283BE-F03F-428A-84F0-1DED5E88F1CA}" destId="{BEE29973-DB0E-4162-89DB-54C2B3798AC1}" srcOrd="0" destOrd="0" presId="urn:microsoft.com/office/officeart/2005/8/layout/orgChart1"/>
    <dgm:cxn modelId="{CCFE45CC-98DB-414A-A3F5-8070FC7DDE56}" type="presOf" srcId="{BB14B018-60D6-491B-BC87-D580171AB401}" destId="{6DE97932-0108-4446-8339-1027B2D34F95}" srcOrd="0" destOrd="0" presId="urn:microsoft.com/office/officeart/2005/8/layout/orgChart1"/>
    <dgm:cxn modelId="{1053D7A3-BC51-4653-B538-90D8F7DC8FCF}" type="presOf" srcId="{94923571-F0EF-4C4D-973C-BF5BE7FD3F4B}" destId="{51DE17E5-E927-4B8D-8F93-D36F4F15D6F9}" srcOrd="0" destOrd="0" presId="urn:microsoft.com/office/officeart/2005/8/layout/orgChart1"/>
    <dgm:cxn modelId="{7DBF7745-4774-4D65-8D0D-035C9EB49C7D}" type="presOf" srcId="{23D92163-2376-412E-8F25-6BB132FD5EFB}" destId="{57770B41-5885-4BA0-B256-D1B7F7D9CDBA}" srcOrd="0" destOrd="0" presId="urn:microsoft.com/office/officeart/2005/8/layout/orgChart1"/>
    <dgm:cxn modelId="{24A7EF05-028C-40F9-A99F-68960BF32FD8}" type="presOf" srcId="{AB5180CC-2C5F-4F38-A60B-753386671872}" destId="{D593E4AE-C931-4FF6-A532-092BCA3E12DC}" srcOrd="1" destOrd="0" presId="urn:microsoft.com/office/officeart/2005/8/layout/orgChart1"/>
    <dgm:cxn modelId="{5B368F97-D4DB-4CAB-917F-7E92B8E259B6}" type="presOf" srcId="{AB5180CC-2C5F-4F38-A60B-753386671872}" destId="{F3832940-389F-4061-BEEC-1BE8234D76F7}" srcOrd="0" destOrd="0" presId="urn:microsoft.com/office/officeart/2005/8/layout/orgChart1"/>
    <dgm:cxn modelId="{E34A4ADA-A208-446C-8EB8-695F47074FB5}" type="presOf" srcId="{FDF61D39-BE3B-450E-8C3C-9FCB64F7034C}" destId="{C75EC06E-1D9A-49D2-8E60-A622CFEA1F37}" srcOrd="0" destOrd="0" presId="urn:microsoft.com/office/officeart/2005/8/layout/orgChart1"/>
    <dgm:cxn modelId="{2D14DC72-1435-4610-A7FA-A66FF0930160}" srcId="{E289E360-1CAA-4A5B-A1E9-F85E61738AF3}" destId="{AB5180CC-2C5F-4F38-A60B-753386671872}" srcOrd="2" destOrd="0" parTransId="{7E2283BE-F03F-428A-84F0-1DED5E88F1CA}" sibTransId="{DAFF32F7-43FF-403D-8929-4A5350F4AB80}"/>
    <dgm:cxn modelId="{EAB95EB8-5C22-4BA3-8898-A8E942F647AD}" type="presOf" srcId="{22C6C8E2-459A-42AC-A2C9-CCF906121E62}" destId="{25018E3C-302A-4671-A7C5-D538C0E491EF}" srcOrd="0" destOrd="0" presId="urn:microsoft.com/office/officeart/2005/8/layout/orgChart1"/>
    <dgm:cxn modelId="{7E95C736-4A7F-4029-9297-CE340B7DB796}" type="presOf" srcId="{E289E360-1CAA-4A5B-A1E9-F85E61738AF3}" destId="{0CCC817C-45A7-4406-AC52-728D6DCF31A6}" srcOrd="0" destOrd="0" presId="urn:microsoft.com/office/officeart/2005/8/layout/orgChart1"/>
    <dgm:cxn modelId="{6B096FB3-63EE-4884-B7E4-2ECB81A89B85}" type="presOf" srcId="{94923571-F0EF-4C4D-973C-BF5BE7FD3F4B}" destId="{627119A8-93CF-4952-91C4-5C88D51D996F}" srcOrd="1" destOrd="0" presId="urn:microsoft.com/office/officeart/2005/8/layout/orgChart1"/>
    <dgm:cxn modelId="{DDC93D73-6500-4680-9990-DA9A9C05DEC3}" type="presOf" srcId="{BB14B018-60D6-491B-BC87-D580171AB401}" destId="{3ABB47BC-4F3A-4A05-B486-C2D6A5ED6BED}" srcOrd="1" destOrd="0" presId="urn:microsoft.com/office/officeart/2005/8/layout/orgChart1"/>
    <dgm:cxn modelId="{43582E62-A007-499E-A826-80FD99AE7105}" type="presOf" srcId="{FAD40CAA-F60F-413D-8357-9608FEA13733}" destId="{8A41EDBA-ABA7-47AB-9D32-48FFE6FBFDFA}" srcOrd="0" destOrd="0" presId="urn:microsoft.com/office/officeart/2005/8/layout/orgChart1"/>
    <dgm:cxn modelId="{694B61D7-61E4-4441-A09A-E0A578BA89E1}" srcId="{E289E360-1CAA-4A5B-A1E9-F85E61738AF3}" destId="{BB14B018-60D6-491B-BC87-D580171AB401}" srcOrd="0" destOrd="0" parTransId="{AC6C096A-5567-4781-8979-94A6BC3C3ADC}" sibTransId="{B0736FF0-08B7-41DF-A525-256C88B702DF}"/>
    <dgm:cxn modelId="{A50F4689-C438-4AB9-8FF6-FD6BE9C19121}" type="presOf" srcId="{AC6C096A-5567-4781-8979-94A6BC3C3ADC}" destId="{59C737FD-8CD8-4283-87B7-D58939076B9D}" srcOrd="0" destOrd="0" presId="urn:microsoft.com/office/officeart/2005/8/layout/orgChart1"/>
    <dgm:cxn modelId="{8D4DC2CC-BA82-4CD8-94C3-32941783DD90}" type="presOf" srcId="{23D92163-2376-412E-8F25-6BB132FD5EFB}" destId="{5AC7CBF4-5383-4CD8-8D3C-199E012BCAB9}" srcOrd="1" destOrd="0" presId="urn:microsoft.com/office/officeart/2005/8/layout/orgChart1"/>
    <dgm:cxn modelId="{E90739BE-A115-43E3-A3D2-99F7C16AECE8}" srcId="{22C6C8E2-459A-42AC-A2C9-CCF906121E62}" destId="{E289E360-1CAA-4A5B-A1E9-F85E61738AF3}" srcOrd="0" destOrd="0" parTransId="{F1161B69-7E6B-446F-8E1A-30E490B5F3B0}" sibTransId="{B3C39EA0-34EB-4F7B-8043-441550B74781}"/>
    <dgm:cxn modelId="{9357CC2A-124D-4BDA-8794-257395FD444D}" srcId="{E289E360-1CAA-4A5B-A1E9-F85E61738AF3}" destId="{23D92163-2376-412E-8F25-6BB132FD5EFB}" srcOrd="3" destOrd="0" parTransId="{FDF61D39-BE3B-450E-8C3C-9FCB64F7034C}" sibTransId="{03225DF9-0ADF-475C-8E8B-746B3BA6EC12}"/>
    <dgm:cxn modelId="{DEB47EC0-FB3C-4067-81DB-38286FF7F6D6}" type="presOf" srcId="{E289E360-1CAA-4A5B-A1E9-F85E61738AF3}" destId="{DC84EB94-5F9F-4462-A409-143FE4047C7B}" srcOrd="1" destOrd="0" presId="urn:microsoft.com/office/officeart/2005/8/layout/orgChart1"/>
    <dgm:cxn modelId="{272F6E52-BABA-4D57-A565-A66281AAF259}" type="presParOf" srcId="{25018E3C-302A-4671-A7C5-D538C0E491EF}" destId="{389D7CB3-0AA5-4AE6-B415-72B34C30728D}" srcOrd="0" destOrd="0" presId="urn:microsoft.com/office/officeart/2005/8/layout/orgChart1"/>
    <dgm:cxn modelId="{0C16C2A2-1FA3-463C-BC21-33D5041ED4DC}" type="presParOf" srcId="{389D7CB3-0AA5-4AE6-B415-72B34C30728D}" destId="{67696A2E-F6AF-4080-8E7D-69EBE8DC053B}" srcOrd="0" destOrd="0" presId="urn:microsoft.com/office/officeart/2005/8/layout/orgChart1"/>
    <dgm:cxn modelId="{D207B724-D466-4402-BFF4-813E1EE45423}" type="presParOf" srcId="{67696A2E-F6AF-4080-8E7D-69EBE8DC053B}" destId="{0CCC817C-45A7-4406-AC52-728D6DCF31A6}" srcOrd="0" destOrd="0" presId="urn:microsoft.com/office/officeart/2005/8/layout/orgChart1"/>
    <dgm:cxn modelId="{4E8666E8-A982-4A50-A2F1-C968653AE1E7}" type="presParOf" srcId="{67696A2E-F6AF-4080-8E7D-69EBE8DC053B}" destId="{DC84EB94-5F9F-4462-A409-143FE4047C7B}" srcOrd="1" destOrd="0" presId="urn:microsoft.com/office/officeart/2005/8/layout/orgChart1"/>
    <dgm:cxn modelId="{90AF8C62-EB00-41A2-9985-F5F0F7BF07E3}" type="presParOf" srcId="{389D7CB3-0AA5-4AE6-B415-72B34C30728D}" destId="{84B9F3B1-A380-41C2-8809-D66E10B74033}" srcOrd="1" destOrd="0" presId="urn:microsoft.com/office/officeart/2005/8/layout/orgChart1"/>
    <dgm:cxn modelId="{61DF32DA-E670-45FE-8B19-E2296D4137E8}" type="presParOf" srcId="{84B9F3B1-A380-41C2-8809-D66E10B74033}" destId="{8A41EDBA-ABA7-47AB-9D32-48FFE6FBFDFA}" srcOrd="0" destOrd="0" presId="urn:microsoft.com/office/officeart/2005/8/layout/orgChart1"/>
    <dgm:cxn modelId="{6FBDA21A-D66E-493C-9396-76570CEF8704}" type="presParOf" srcId="{84B9F3B1-A380-41C2-8809-D66E10B74033}" destId="{04AA8D35-3B97-4B6C-94A4-B0E31F3F09E8}" srcOrd="1" destOrd="0" presId="urn:microsoft.com/office/officeart/2005/8/layout/orgChart1"/>
    <dgm:cxn modelId="{4570ED62-0EC5-4749-AFCB-7FA2058D9EBE}" type="presParOf" srcId="{04AA8D35-3B97-4B6C-94A4-B0E31F3F09E8}" destId="{7FDCFF7F-C7F3-4527-81BC-6CB4534BFB8F}" srcOrd="0" destOrd="0" presId="urn:microsoft.com/office/officeart/2005/8/layout/orgChart1"/>
    <dgm:cxn modelId="{5365C185-1212-4F40-A448-F4DBBE6B674B}" type="presParOf" srcId="{7FDCFF7F-C7F3-4527-81BC-6CB4534BFB8F}" destId="{51DE17E5-E927-4B8D-8F93-D36F4F15D6F9}" srcOrd="0" destOrd="0" presId="urn:microsoft.com/office/officeart/2005/8/layout/orgChart1"/>
    <dgm:cxn modelId="{083F7753-FCE1-4A5A-9AC7-47E52E94B1E9}" type="presParOf" srcId="{7FDCFF7F-C7F3-4527-81BC-6CB4534BFB8F}" destId="{627119A8-93CF-4952-91C4-5C88D51D996F}" srcOrd="1" destOrd="0" presId="urn:microsoft.com/office/officeart/2005/8/layout/orgChart1"/>
    <dgm:cxn modelId="{BD6FEFE0-A105-4D09-892E-7EF3E6BFFEC3}" type="presParOf" srcId="{04AA8D35-3B97-4B6C-94A4-B0E31F3F09E8}" destId="{034C082C-ADDB-47FD-B788-800BAB7C52FE}" srcOrd="1" destOrd="0" presId="urn:microsoft.com/office/officeart/2005/8/layout/orgChart1"/>
    <dgm:cxn modelId="{F99DDA70-C5B9-4868-8F3F-44F80E9EEF9B}" type="presParOf" srcId="{04AA8D35-3B97-4B6C-94A4-B0E31F3F09E8}" destId="{8BD6097D-A94C-4C2D-81D0-EF046D337B5C}" srcOrd="2" destOrd="0" presId="urn:microsoft.com/office/officeart/2005/8/layout/orgChart1"/>
    <dgm:cxn modelId="{512C2D15-85EE-4A99-99FD-68E7BC9340AD}" type="presParOf" srcId="{84B9F3B1-A380-41C2-8809-D66E10B74033}" destId="{BEE29973-DB0E-4162-89DB-54C2B3798AC1}" srcOrd="2" destOrd="0" presId="urn:microsoft.com/office/officeart/2005/8/layout/orgChart1"/>
    <dgm:cxn modelId="{DEABCEEE-38D6-470F-8888-F927F8FE7E02}" type="presParOf" srcId="{84B9F3B1-A380-41C2-8809-D66E10B74033}" destId="{8007211F-15B4-4847-9B1A-D25C6B706449}" srcOrd="3" destOrd="0" presId="urn:microsoft.com/office/officeart/2005/8/layout/orgChart1"/>
    <dgm:cxn modelId="{6D320025-EDDF-4D02-93BC-431A3E006123}" type="presParOf" srcId="{8007211F-15B4-4847-9B1A-D25C6B706449}" destId="{7477BC5E-1E68-4767-A1F6-2E0837D58277}" srcOrd="0" destOrd="0" presId="urn:microsoft.com/office/officeart/2005/8/layout/orgChart1"/>
    <dgm:cxn modelId="{2F7CB513-480B-4B3A-8EF3-EF51D5073085}" type="presParOf" srcId="{7477BC5E-1E68-4767-A1F6-2E0837D58277}" destId="{F3832940-389F-4061-BEEC-1BE8234D76F7}" srcOrd="0" destOrd="0" presId="urn:microsoft.com/office/officeart/2005/8/layout/orgChart1"/>
    <dgm:cxn modelId="{C467FE99-49D2-442C-BA9C-7EF8556A4148}" type="presParOf" srcId="{7477BC5E-1E68-4767-A1F6-2E0837D58277}" destId="{D593E4AE-C931-4FF6-A532-092BCA3E12DC}" srcOrd="1" destOrd="0" presId="urn:microsoft.com/office/officeart/2005/8/layout/orgChart1"/>
    <dgm:cxn modelId="{5E2E96FA-F00B-4582-BBE1-B91E10FD1EC6}" type="presParOf" srcId="{8007211F-15B4-4847-9B1A-D25C6B706449}" destId="{065DE632-E361-43A8-9291-518D916E072C}" srcOrd="1" destOrd="0" presId="urn:microsoft.com/office/officeart/2005/8/layout/orgChart1"/>
    <dgm:cxn modelId="{3885E043-2900-49F0-98AB-8E8AA91AFD69}" type="presParOf" srcId="{8007211F-15B4-4847-9B1A-D25C6B706449}" destId="{56731AE2-B274-4041-A96A-8E25FF125C4D}" srcOrd="2" destOrd="0" presId="urn:microsoft.com/office/officeart/2005/8/layout/orgChart1"/>
    <dgm:cxn modelId="{B2E11C5D-B442-4F3C-B919-8314077AF4A2}" type="presParOf" srcId="{84B9F3B1-A380-41C2-8809-D66E10B74033}" destId="{C75EC06E-1D9A-49D2-8E60-A622CFEA1F37}" srcOrd="4" destOrd="0" presId="urn:microsoft.com/office/officeart/2005/8/layout/orgChart1"/>
    <dgm:cxn modelId="{0CE17450-34DE-4409-9BE0-B4EF4CF2985E}" type="presParOf" srcId="{84B9F3B1-A380-41C2-8809-D66E10B74033}" destId="{EBA98FBC-BDA6-48E8-8DEF-14CB194E5DC4}" srcOrd="5" destOrd="0" presId="urn:microsoft.com/office/officeart/2005/8/layout/orgChart1"/>
    <dgm:cxn modelId="{91C468F6-63ED-4487-BED2-A91052993E91}" type="presParOf" srcId="{EBA98FBC-BDA6-48E8-8DEF-14CB194E5DC4}" destId="{DE84C5CE-A980-4B15-9BAA-2A8E7439FD4A}" srcOrd="0" destOrd="0" presId="urn:microsoft.com/office/officeart/2005/8/layout/orgChart1"/>
    <dgm:cxn modelId="{08FD1879-FE84-46CF-9AB8-DE9E70D10AC0}" type="presParOf" srcId="{DE84C5CE-A980-4B15-9BAA-2A8E7439FD4A}" destId="{57770B41-5885-4BA0-B256-D1B7F7D9CDBA}" srcOrd="0" destOrd="0" presId="urn:microsoft.com/office/officeart/2005/8/layout/orgChart1"/>
    <dgm:cxn modelId="{507490F2-03F6-40E6-9631-17CEE2F3581F}" type="presParOf" srcId="{DE84C5CE-A980-4B15-9BAA-2A8E7439FD4A}" destId="{5AC7CBF4-5383-4CD8-8D3C-199E012BCAB9}" srcOrd="1" destOrd="0" presId="urn:microsoft.com/office/officeart/2005/8/layout/orgChart1"/>
    <dgm:cxn modelId="{F0C10B7C-078F-42AB-9FF2-4A6EEC584A95}" type="presParOf" srcId="{EBA98FBC-BDA6-48E8-8DEF-14CB194E5DC4}" destId="{6AD2614B-8656-4F12-9A6F-D07BD2FFE33C}" srcOrd="1" destOrd="0" presId="urn:microsoft.com/office/officeart/2005/8/layout/orgChart1"/>
    <dgm:cxn modelId="{786E38FB-4164-4CA9-8E75-A5E5F53D2610}" type="presParOf" srcId="{EBA98FBC-BDA6-48E8-8DEF-14CB194E5DC4}" destId="{CE4276AF-5C87-4FAE-A518-48C65B6A1C13}" srcOrd="2" destOrd="0" presId="urn:microsoft.com/office/officeart/2005/8/layout/orgChart1"/>
    <dgm:cxn modelId="{0AF64F1A-5357-4C00-A7A1-411BB4B9B02D}" type="presParOf" srcId="{389D7CB3-0AA5-4AE6-B415-72B34C30728D}" destId="{E88FA294-A082-4478-99BB-2A2C1A35C896}" srcOrd="2" destOrd="0" presId="urn:microsoft.com/office/officeart/2005/8/layout/orgChart1"/>
    <dgm:cxn modelId="{1B184096-B1A5-4B64-BB91-19A5DFF81A8C}" type="presParOf" srcId="{E88FA294-A082-4478-99BB-2A2C1A35C896}" destId="{59C737FD-8CD8-4283-87B7-D58939076B9D}" srcOrd="0" destOrd="0" presId="urn:microsoft.com/office/officeart/2005/8/layout/orgChart1"/>
    <dgm:cxn modelId="{261D0114-8A9D-4227-B60E-6CBEC67F766C}" type="presParOf" srcId="{E88FA294-A082-4478-99BB-2A2C1A35C896}" destId="{6367899A-66C9-4A63-9626-4C4214C4E548}" srcOrd="1" destOrd="0" presId="urn:microsoft.com/office/officeart/2005/8/layout/orgChart1"/>
    <dgm:cxn modelId="{AB4A09B5-CFB8-48BA-B8A8-D4FE873ED416}" type="presParOf" srcId="{6367899A-66C9-4A63-9626-4C4214C4E548}" destId="{512F397B-9AC9-4A46-A629-E7CCD5E9B2D5}" srcOrd="0" destOrd="0" presId="urn:microsoft.com/office/officeart/2005/8/layout/orgChart1"/>
    <dgm:cxn modelId="{5FCF8A6E-4A36-4EDD-BE0D-3390369DE86D}" type="presParOf" srcId="{512F397B-9AC9-4A46-A629-E7CCD5E9B2D5}" destId="{6DE97932-0108-4446-8339-1027B2D34F95}" srcOrd="0" destOrd="0" presId="urn:microsoft.com/office/officeart/2005/8/layout/orgChart1"/>
    <dgm:cxn modelId="{F72E492F-F9E3-4C78-BE54-7961D5E59DCC}" type="presParOf" srcId="{512F397B-9AC9-4A46-A629-E7CCD5E9B2D5}" destId="{3ABB47BC-4F3A-4A05-B486-C2D6A5ED6BED}" srcOrd="1" destOrd="0" presId="urn:microsoft.com/office/officeart/2005/8/layout/orgChart1"/>
    <dgm:cxn modelId="{7A7EE9DF-409C-4F54-A7FA-67E56612A390}" type="presParOf" srcId="{6367899A-66C9-4A63-9626-4C4214C4E548}" destId="{A35CAB82-4B92-402E-AEBE-3DDEF827B441}" srcOrd="1" destOrd="0" presId="urn:microsoft.com/office/officeart/2005/8/layout/orgChart1"/>
    <dgm:cxn modelId="{136EDB9E-6FEA-44C1-93DC-B515B909DB6E}" type="presParOf" srcId="{6367899A-66C9-4A63-9626-4C4214C4E548}" destId="{CAE852F8-198E-4BD3-8638-50969F3817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737FD-8CD8-4283-87B7-D58939076B9D}">
      <dsp:nvSpPr>
        <dsp:cNvPr id="0" name=""/>
        <dsp:cNvSpPr/>
      </dsp:nvSpPr>
      <dsp:spPr>
        <a:xfrm>
          <a:off x="1794645" y="551116"/>
          <a:ext cx="115694" cy="506851"/>
        </a:xfrm>
        <a:custGeom>
          <a:avLst/>
          <a:gdLst/>
          <a:ahLst/>
          <a:cxnLst/>
          <a:rect l="0" t="0" r="0" b="0"/>
          <a:pathLst>
            <a:path>
              <a:moveTo>
                <a:pt x="115694" y="0"/>
              </a:moveTo>
              <a:lnTo>
                <a:pt x="115694" y="506851"/>
              </a:lnTo>
              <a:lnTo>
                <a:pt x="0" y="506851"/>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75EC06E-1D9A-49D2-8E60-A622CFEA1F37}">
      <dsp:nvSpPr>
        <dsp:cNvPr id="0" name=""/>
        <dsp:cNvSpPr/>
      </dsp:nvSpPr>
      <dsp:spPr>
        <a:xfrm>
          <a:off x="1910340" y="551116"/>
          <a:ext cx="1333238" cy="1013702"/>
        </a:xfrm>
        <a:custGeom>
          <a:avLst/>
          <a:gdLst/>
          <a:ahLst/>
          <a:cxnLst/>
          <a:rect l="0" t="0" r="0" b="0"/>
          <a:pathLst>
            <a:path>
              <a:moveTo>
                <a:pt x="0" y="0"/>
              </a:moveTo>
              <a:lnTo>
                <a:pt x="0" y="898007"/>
              </a:lnTo>
              <a:lnTo>
                <a:pt x="1333238" y="898007"/>
              </a:lnTo>
              <a:lnTo>
                <a:pt x="1333238" y="1013702"/>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EE29973-DB0E-4162-89DB-54C2B3798AC1}">
      <dsp:nvSpPr>
        <dsp:cNvPr id="0" name=""/>
        <dsp:cNvSpPr/>
      </dsp:nvSpPr>
      <dsp:spPr>
        <a:xfrm>
          <a:off x="1864619" y="551116"/>
          <a:ext cx="91440" cy="1013702"/>
        </a:xfrm>
        <a:custGeom>
          <a:avLst/>
          <a:gdLst/>
          <a:ahLst/>
          <a:cxnLst/>
          <a:rect l="0" t="0" r="0" b="0"/>
          <a:pathLst>
            <a:path>
              <a:moveTo>
                <a:pt x="45720" y="0"/>
              </a:moveTo>
              <a:lnTo>
                <a:pt x="45720" y="1013702"/>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A41EDBA-ABA7-47AB-9D32-48FFE6FBFDFA}">
      <dsp:nvSpPr>
        <dsp:cNvPr id="0" name=""/>
        <dsp:cNvSpPr/>
      </dsp:nvSpPr>
      <dsp:spPr>
        <a:xfrm>
          <a:off x="577101" y="551116"/>
          <a:ext cx="1333238" cy="1013702"/>
        </a:xfrm>
        <a:custGeom>
          <a:avLst/>
          <a:gdLst/>
          <a:ahLst/>
          <a:cxnLst/>
          <a:rect l="0" t="0" r="0" b="0"/>
          <a:pathLst>
            <a:path>
              <a:moveTo>
                <a:pt x="1333238" y="0"/>
              </a:moveTo>
              <a:lnTo>
                <a:pt x="1333238" y="898007"/>
              </a:lnTo>
              <a:lnTo>
                <a:pt x="0" y="898007"/>
              </a:lnTo>
              <a:lnTo>
                <a:pt x="0" y="1013702"/>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CCC817C-45A7-4406-AC52-728D6DCF31A6}">
      <dsp:nvSpPr>
        <dsp:cNvPr id="0" name=""/>
        <dsp:cNvSpPr/>
      </dsp:nvSpPr>
      <dsp:spPr>
        <a:xfrm>
          <a:off x="1359414" y="191"/>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rgbClr val="000000"/>
              </a:solidFill>
              <a:latin typeface="Tahoma" pitchFamily="34" charset="0"/>
              <a:ea typeface="Tahoma" pitchFamily="34" charset="0"/>
              <a:cs typeface="Tahoma" pitchFamily="34" charset="0"/>
            </a:rPr>
            <a:t>Giám đốc</a:t>
          </a:r>
        </a:p>
      </dsp:txBody>
      <dsp:txXfrm>
        <a:off x="1359414" y="191"/>
        <a:ext cx="1101850" cy="550925"/>
      </dsp:txXfrm>
    </dsp:sp>
    <dsp:sp modelId="{51DE17E5-E927-4B8D-8F93-D36F4F15D6F9}">
      <dsp:nvSpPr>
        <dsp:cNvPr id="0" name=""/>
        <dsp:cNvSpPr/>
      </dsp:nvSpPr>
      <dsp:spPr>
        <a:xfrm>
          <a:off x="26176"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rgbClr val="000000"/>
              </a:solidFill>
              <a:latin typeface="Tahoma" pitchFamily="34" charset="0"/>
              <a:ea typeface="Tahoma" pitchFamily="34" charset="0"/>
              <a:cs typeface="Tahoma" pitchFamily="34" charset="0"/>
            </a:rPr>
            <a:t>Phòng                     Kinh doanh</a:t>
          </a:r>
        </a:p>
      </dsp:txBody>
      <dsp:txXfrm>
        <a:off x="26176" y="1564818"/>
        <a:ext cx="1101850" cy="550925"/>
      </dsp:txXfrm>
    </dsp:sp>
    <dsp:sp modelId="{F3832940-389F-4061-BEEC-1BE8234D76F7}">
      <dsp:nvSpPr>
        <dsp:cNvPr id="0" name=""/>
        <dsp:cNvSpPr/>
      </dsp:nvSpPr>
      <dsp:spPr>
        <a:xfrm>
          <a:off x="1359414"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rgbClr val="000000"/>
              </a:solidFill>
              <a:latin typeface="Tahoma" pitchFamily="34" charset="0"/>
              <a:ea typeface="Tahoma" pitchFamily="34" charset="0"/>
              <a:cs typeface="Tahoma" pitchFamily="34" charset="0"/>
            </a:rPr>
            <a:t>Phòng                    Kỹ thuật</a:t>
          </a:r>
        </a:p>
      </dsp:txBody>
      <dsp:txXfrm>
        <a:off x="1359414" y="1564818"/>
        <a:ext cx="1101850" cy="550925"/>
      </dsp:txXfrm>
    </dsp:sp>
    <dsp:sp modelId="{57770B41-5885-4BA0-B256-D1B7F7D9CDBA}">
      <dsp:nvSpPr>
        <dsp:cNvPr id="0" name=""/>
        <dsp:cNvSpPr/>
      </dsp:nvSpPr>
      <dsp:spPr>
        <a:xfrm>
          <a:off x="2692653" y="1564818"/>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rgbClr val="000000"/>
              </a:solidFill>
              <a:latin typeface="Tahoma" pitchFamily="34" charset="0"/>
              <a:ea typeface="Tahoma" pitchFamily="34" charset="0"/>
              <a:cs typeface="Tahoma" pitchFamily="34" charset="0"/>
            </a:rPr>
            <a:t>Phân Xưởng</a:t>
          </a:r>
        </a:p>
      </dsp:txBody>
      <dsp:txXfrm>
        <a:off x="2692653" y="1564818"/>
        <a:ext cx="1101850" cy="550925"/>
      </dsp:txXfrm>
    </dsp:sp>
    <dsp:sp modelId="{6DE97932-0108-4446-8339-1027B2D34F95}">
      <dsp:nvSpPr>
        <dsp:cNvPr id="0" name=""/>
        <dsp:cNvSpPr/>
      </dsp:nvSpPr>
      <dsp:spPr>
        <a:xfrm>
          <a:off x="692795" y="782504"/>
          <a:ext cx="1101850" cy="550925"/>
        </a:xfrm>
        <a:prstGeom prst="rect">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None/>
          </a:pPr>
          <a:r>
            <a:rPr lang="en-US" sz="1400" kern="1200">
              <a:solidFill>
                <a:srgbClr val="000000"/>
              </a:solidFill>
              <a:latin typeface="Tahoma" pitchFamily="34" charset="0"/>
              <a:ea typeface="Tahoma" pitchFamily="34" charset="0"/>
              <a:cs typeface="Tahoma" pitchFamily="34" charset="0"/>
            </a:rPr>
            <a:t>Phó giám đốc</a:t>
          </a:r>
        </a:p>
      </dsp:txBody>
      <dsp:txXfrm>
        <a:off x="692795" y="782504"/>
        <a:ext cx="1101850" cy="5509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5C7AF-1448-45CE-ABBD-9FE6DE6EB107}" type="datetimeFigureOut">
              <a:rPr lang="en-US" smtClean="0"/>
              <a:t>4/13/2022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C9C6A1-223C-4C73-B3D9-305429AFCB79}" type="slidenum">
              <a:rPr lang="en-US" smtClean="0"/>
              <a:t>‹#›</a:t>
            </a:fld>
            <a:endParaRPr lang="en-US"/>
          </a:p>
        </p:txBody>
      </p:sp>
    </p:spTree>
    <p:extLst>
      <p:ext uri="{BB962C8B-B14F-4D97-AF65-F5344CB8AC3E}">
        <p14:creationId xmlns:p14="http://schemas.microsoft.com/office/powerpoint/2010/main" val="11551672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BCA53-2863-434A-B3A1-25CE3A877754}" type="datetimeFigureOut">
              <a:rPr lang="en-US" smtClean="0"/>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F535C-4ABC-4CB0-8C0D-2922E793E19B}" type="slidenum">
              <a:rPr lang="en-US" smtClean="0"/>
              <a:t>‹#›</a:t>
            </a:fld>
            <a:endParaRPr lang="en-US"/>
          </a:p>
        </p:txBody>
      </p:sp>
    </p:spTree>
    <p:extLst>
      <p:ext uri="{BB962C8B-B14F-4D97-AF65-F5344CB8AC3E}">
        <p14:creationId xmlns:p14="http://schemas.microsoft.com/office/powerpoint/2010/main" val="34958403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D9FF535C-4ABC-4CB0-8C0D-2922E793E19B}" type="slidenum">
              <a:rPr lang="en-US" smtClean="0"/>
              <a:t>1</a:t>
            </a:fld>
            <a:endParaRPr lang="en-US"/>
          </a:p>
        </p:txBody>
      </p:sp>
    </p:spTree>
    <p:extLst>
      <p:ext uri="{BB962C8B-B14F-4D97-AF65-F5344CB8AC3E}">
        <p14:creationId xmlns:p14="http://schemas.microsoft.com/office/powerpoint/2010/main" val="354837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D9FF535C-4ABC-4CB0-8C0D-2922E793E19B}" type="slidenum">
              <a:rPr lang="en-US" smtClean="0"/>
              <a:t>3</a:t>
            </a:fld>
            <a:endParaRPr lang="en-US"/>
          </a:p>
        </p:txBody>
      </p:sp>
    </p:spTree>
    <p:extLst>
      <p:ext uri="{BB962C8B-B14F-4D97-AF65-F5344CB8AC3E}">
        <p14:creationId xmlns:p14="http://schemas.microsoft.com/office/powerpoint/2010/main" val="179218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8229600" cy="914400"/>
          </a:xfrm>
        </p:spPr>
        <p:txBody>
          <a:bodyPr>
            <a:normAutofit/>
          </a:bodyPr>
          <a:lstStyle>
            <a:lvl1pPr algn="ctr">
              <a:defRPr sz="3600" b="1">
                <a:solidFill>
                  <a:srgbClr val="006CB5"/>
                </a:solidFill>
                <a:latin typeface="Segoe UI" panose="020B0502040204020203" pitchFamily="34" charset="0"/>
                <a:ea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463040"/>
            <a:ext cx="8229600" cy="4572000"/>
          </a:xfrm>
        </p:spPr>
        <p:txBody>
          <a:bodyPr/>
          <a:lstStyle>
            <a:lvl1pPr marL="346075" indent="-346075">
              <a:lnSpc>
                <a:spcPct val="100000"/>
              </a:lnSpc>
              <a:buSzPct val="85000"/>
              <a:defRPr>
                <a:latin typeface="Verdana" panose="020B0604030504040204" pitchFamily="34" charset="0"/>
                <a:ea typeface="Verdana" panose="020B0604030504040204" pitchFamily="34" charset="0"/>
                <a:cs typeface="Verdana" panose="020B0604030504040204" pitchFamily="34" charset="0"/>
              </a:defRPr>
            </a:lvl1pPr>
            <a:lvl2pPr marL="798513" indent="-341313">
              <a:lnSpc>
                <a:spcPct val="100000"/>
              </a:lnSpc>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2pPr>
            <a:lvl3pPr marL="1260475" indent="-346075">
              <a:lnSpc>
                <a:spcPct val="100000"/>
              </a:lnSpc>
              <a:buFont typeface="Courier New" panose="02070309020205020404" pitchFamily="49" charset="0"/>
              <a:buChar char="o"/>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48104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antoanlaodong.edu.vn/" TargetMode="Externa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8030" y="2284200"/>
            <a:ext cx="2867941" cy="2289600"/>
          </a:xfrm>
          <a:prstGeom prst="rect">
            <a:avLst/>
          </a:prstGeom>
        </p:spPr>
      </p:pic>
      <p:sp>
        <p:nvSpPr>
          <p:cNvPr id="3" name="Text Placeholder 2"/>
          <p:cNvSpPr>
            <a:spLocks noGrp="1"/>
          </p:cNvSpPr>
          <p:nvPr>
            <p:ph type="body" idx="1"/>
          </p:nvPr>
        </p:nvSpPr>
        <p:spPr>
          <a:xfrm>
            <a:off x="457200" y="1371600"/>
            <a:ext cx="8229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27432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16"/>
          <p:cNvSpPr>
            <a:spLocks noChangeArrowheads="1"/>
          </p:cNvSpPr>
          <p:nvPr userDrawn="1"/>
        </p:nvSpPr>
        <p:spPr bwMode="auto">
          <a:xfrm>
            <a:off x="8167688" y="6338092"/>
            <a:ext cx="609600" cy="325437"/>
          </a:xfrm>
          <a:prstGeom prst="rect">
            <a:avLst/>
          </a:prstGeom>
          <a:noFill/>
          <a:ln w="9525">
            <a:noFill/>
            <a:miter lim="800000"/>
            <a:headEnd/>
            <a:tailEnd/>
          </a:ln>
          <a:effectLst/>
        </p:spPr>
        <p:txBody>
          <a:bodyPr/>
          <a:lstStyle/>
          <a:p>
            <a:pPr algn="r">
              <a:defRPr/>
            </a:pPr>
            <a:fld id="{038F548D-5D69-4827-A219-718510DFF04E}" type="slidenum">
              <a:rPr lang="en-US" sz="1200" b="1">
                <a:solidFill>
                  <a:srgbClr val="006CB5"/>
                </a:solidFill>
              </a:rPr>
              <a:pPr algn="r">
                <a:defRPr/>
              </a:pPr>
              <a:t>‹#›</a:t>
            </a:fld>
            <a:endParaRPr lang="en-US" sz="1200" b="1">
              <a:solidFill>
                <a:srgbClr val="006CB5"/>
              </a:solidFill>
            </a:endParaRPr>
          </a:p>
        </p:txBody>
      </p:sp>
      <p:sp>
        <p:nvSpPr>
          <p:cNvPr id="10" name="Rectangle 9"/>
          <p:cNvSpPr/>
          <p:nvPr userDrawn="1"/>
        </p:nvSpPr>
        <p:spPr>
          <a:xfrm>
            <a:off x="42306" y="6174231"/>
            <a:ext cx="307777" cy="640080"/>
          </a:xfrm>
          <a:prstGeom prst="rect">
            <a:avLst/>
          </a:prstGeom>
        </p:spPr>
        <p:txBody>
          <a:bodyPr vert="vert270" lIns="45720" rIns="45720">
            <a:spAutoFit/>
          </a:bodyPr>
          <a:lstStyle/>
          <a:p>
            <a:pPr algn="ctr">
              <a:spcBef>
                <a:spcPts val="0"/>
              </a:spcBef>
              <a:defRPr/>
            </a:pPr>
            <a:r>
              <a:rPr lang="vi-VN" sz="700" dirty="0">
                <a:solidFill>
                  <a:srgbClr val="006CB5"/>
                </a:solidFill>
                <a:latin typeface="Arial" pitchFamily="34" charset="0"/>
                <a:cs typeface="Arial" pitchFamily="34" charset="0"/>
              </a:rPr>
              <a:t>Ver</a:t>
            </a:r>
            <a:r>
              <a:rPr lang="en-US" sz="700" dirty="0">
                <a:solidFill>
                  <a:srgbClr val="006CB5"/>
                </a:solidFill>
                <a:latin typeface="Arial" pitchFamily="34" charset="0"/>
                <a:cs typeface="Arial" pitchFamily="34" charset="0"/>
              </a:rPr>
              <a:t>. 3.0</a:t>
            </a:r>
            <a:endParaRPr lang="vi-VN" sz="700" dirty="0">
              <a:solidFill>
                <a:srgbClr val="006CB5"/>
              </a:solidFill>
              <a:latin typeface="Arial" pitchFamily="34" charset="0"/>
              <a:cs typeface="Arial" pitchFamily="34" charset="0"/>
            </a:endParaRPr>
          </a:p>
          <a:p>
            <a:pPr algn="ctr">
              <a:spcBef>
                <a:spcPts val="0"/>
              </a:spcBef>
              <a:defRPr/>
            </a:pPr>
            <a:r>
              <a:rPr lang="en-US" sz="700" dirty="0">
                <a:solidFill>
                  <a:srgbClr val="006CB5"/>
                </a:solidFill>
                <a:latin typeface="Arial" pitchFamily="34" charset="0"/>
                <a:cs typeface="Arial" pitchFamily="34" charset="0"/>
              </a:rPr>
              <a:t>02-06</a:t>
            </a:r>
            <a:r>
              <a:rPr lang="vi-VN" sz="700" dirty="0">
                <a:solidFill>
                  <a:srgbClr val="006CB5"/>
                </a:solidFill>
                <a:latin typeface="Arial" pitchFamily="34" charset="0"/>
                <a:cs typeface="Arial" pitchFamily="34" charset="0"/>
              </a:rPr>
              <a:t>-20</a:t>
            </a:r>
            <a:r>
              <a:rPr lang="en-US" sz="700" dirty="0">
                <a:solidFill>
                  <a:srgbClr val="006CB5"/>
                </a:solidFill>
                <a:latin typeface="Arial" pitchFamily="34" charset="0"/>
                <a:cs typeface="Arial" pitchFamily="34" charset="0"/>
              </a:rPr>
              <a:t>18</a:t>
            </a:r>
            <a:endParaRPr lang="vi-VN" sz="700" dirty="0">
              <a:solidFill>
                <a:srgbClr val="006CB5"/>
              </a:solidFill>
              <a:latin typeface="Arial" pitchFamily="34" charset="0"/>
              <a:cs typeface="Arial" pitchFamily="34" charset="0"/>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089904"/>
            <a:ext cx="9144000" cy="50779"/>
          </a:xfrm>
          <a:prstGeom prst="rect">
            <a:avLst/>
          </a:prstGeom>
        </p:spPr>
      </p:pic>
      <p:sp>
        <p:nvSpPr>
          <p:cNvPr id="11" name="Rectangle 10">
            <a:extLst>
              <a:ext uri="{FF2B5EF4-FFF2-40B4-BE49-F238E27FC236}">
                <a16:creationId xmlns:a16="http://schemas.microsoft.com/office/drawing/2014/main" id="{46890BFA-300B-4646-8A48-17C9BC5B98CA}"/>
              </a:ext>
            </a:extLst>
          </p:cNvPr>
          <p:cNvSpPr/>
          <p:nvPr userDrawn="1"/>
        </p:nvSpPr>
        <p:spPr>
          <a:xfrm>
            <a:off x="1049274" y="6176793"/>
            <a:ext cx="7136892" cy="584775"/>
          </a:xfrm>
          <a:prstGeom prst="rect">
            <a:avLst/>
          </a:prstGeom>
        </p:spPr>
        <p:txBody>
          <a:bodyPr wrap="square"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Đào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tạo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an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toàn</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lao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động</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vệ</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sinh</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lao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động</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cấp</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chứng</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chỉ</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ISO,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quan</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trắc</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môi</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trường</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lao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động</a:t>
            </a:r>
            <a:endParaRPr lang="en-US" sz="900" b="0" i="0" dirty="0">
              <a:solidFill>
                <a:srgbClr val="006CB5"/>
              </a:solidFill>
              <a:latin typeface="Tahoma" panose="020B0604030504040204" pitchFamily="34" charset="0"/>
              <a:ea typeface="Tahoma" panose="020B0604030504040204" pitchFamily="34" charset="0"/>
              <a:cs typeface="Tahoma" panose="020B0604030504040204" pitchFamily="34" charset="0"/>
            </a:endParaRPr>
          </a:p>
          <a:p>
            <a:pPr marL="0" marR="0" indent="0" algn="ctr" defTabSz="914400" rtl="0" eaLnBrk="1" fontAlgn="base" latinLnBrk="0" hangingPunct="1">
              <a:lnSpc>
                <a:spcPct val="100000"/>
              </a:lnSpc>
              <a:spcBef>
                <a:spcPts val="300"/>
              </a:spcBef>
              <a:spcAft>
                <a:spcPct val="0"/>
              </a:spcAft>
              <a:buClrTx/>
              <a:buSzTx/>
              <a:buFontTx/>
              <a:buNone/>
              <a:tabLst/>
              <a:defRPr/>
            </a:pP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Tài</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liệu</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đào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a:t>
            </a:r>
            <a:r>
              <a:rPr lang="en-US" sz="900" b="0" i="0" baseline="0" dirty="0" err="1" smtClean="0">
                <a:solidFill>
                  <a:srgbClr val="006CB5"/>
                </a:solidFill>
                <a:latin typeface="Tahoma" panose="020B0604030504040204" pitchFamily="34" charset="0"/>
                <a:ea typeface="Tahoma" panose="020B0604030504040204" pitchFamily="34" charset="0"/>
                <a:cs typeface="Tahoma" panose="020B0604030504040204" pitchFamily="34" charset="0"/>
              </a:rPr>
              <a:t>tạo</a:t>
            </a:r>
            <a:r>
              <a:rPr lang="en-US" sz="900" b="0" i="0" baseline="0" dirty="0" smtClean="0">
                <a:solidFill>
                  <a:srgbClr val="006CB5"/>
                </a:solidFill>
                <a:latin typeface="Tahoma" panose="020B0604030504040204" pitchFamily="34" charset="0"/>
                <a:ea typeface="Tahoma" panose="020B0604030504040204" pitchFamily="34" charset="0"/>
                <a:cs typeface="Tahoma" panose="020B0604030504040204" pitchFamily="34" charset="0"/>
              </a:rPr>
              <a:t> ISO 9000</a:t>
            </a:r>
          </a:p>
          <a:p>
            <a:pPr marL="0" marR="0" indent="0" algn="ctr" defTabSz="914400" rtl="0" eaLnBrk="1" fontAlgn="base" latinLnBrk="0" hangingPunct="1">
              <a:lnSpc>
                <a:spcPct val="100000"/>
              </a:lnSpc>
              <a:spcBef>
                <a:spcPts val="300"/>
              </a:spcBef>
              <a:spcAft>
                <a:spcPct val="0"/>
              </a:spcAft>
              <a:buClrTx/>
              <a:buSzTx/>
              <a:buFontTx/>
              <a:buNone/>
              <a:tabLst/>
              <a:defRPr/>
            </a:pPr>
            <a:r>
              <a:rPr lang="en-US" sz="900" dirty="0" smtClean="0">
                <a:hlinkClick r:id="rId5"/>
              </a:rPr>
              <a:t>https://antoanlaodong.edu.vn</a:t>
            </a:r>
            <a:endParaRPr lang="en-US" sz="900" b="0" i="0" dirty="0">
              <a:solidFill>
                <a:srgbClr val="006CB5"/>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0084" y="6252267"/>
            <a:ext cx="749514" cy="490066"/>
          </a:xfrm>
          <a:prstGeom prst="rect">
            <a:avLst/>
          </a:prstGeom>
        </p:spPr>
      </p:pic>
    </p:spTree>
    <p:extLst>
      <p:ext uri="{BB962C8B-B14F-4D97-AF65-F5344CB8AC3E}">
        <p14:creationId xmlns:p14="http://schemas.microsoft.com/office/powerpoint/2010/main" val="1163482198"/>
      </p:ext>
    </p:extLst>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b="1" kern="1200">
          <a:solidFill>
            <a:srgbClr val="006CB5"/>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00000"/>
        </a:lnSpc>
        <a:spcBef>
          <a:spcPts val="500"/>
        </a:spcBef>
        <a:buFont typeface="Verdana" panose="020B060403050404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500"/>
        </a:spcBef>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ntoanlaodong.edu.v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ntoanlaodong.edu.vn/iso-9000-la-gi-.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antoanlaodong.edu.vn/" TargetMode="Externa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4950" y="1645920"/>
            <a:ext cx="3514103" cy="461665"/>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a:solidFill>
                  <a:srgbClr val="F79733"/>
                </a:solidFill>
                <a:uLnTx/>
                <a:uFillTx/>
                <a:latin typeface="Verdana" pitchFamily="34" charset="0"/>
                <a:ea typeface="Verdana" pitchFamily="34" charset="0"/>
                <a:cs typeface="Verdana" pitchFamily="34" charset="0"/>
              </a:rPr>
              <a:t>TÀI</a:t>
            </a:r>
            <a:r>
              <a:rPr kumimoji="0" lang="en-US" sz="2400" b="1" i="0" u="none" strike="noStrike" kern="0" normalizeH="0" noProof="0">
                <a:solidFill>
                  <a:srgbClr val="F79733"/>
                </a:solidFill>
                <a:uLnTx/>
                <a:uFillTx/>
                <a:latin typeface="Verdana" pitchFamily="34" charset="0"/>
                <a:ea typeface="Verdana" pitchFamily="34" charset="0"/>
                <a:cs typeface="Verdana" pitchFamily="34" charset="0"/>
              </a:rPr>
              <a:t> LIỆU </a:t>
            </a:r>
            <a:r>
              <a:rPr kumimoji="0" lang="en-US" sz="2400" b="1" i="0" u="none" strike="noStrike" kern="0" normalizeH="0" baseline="0" noProof="0">
                <a:solidFill>
                  <a:srgbClr val="F79733"/>
                </a:solidFill>
                <a:uLnTx/>
                <a:uFillTx/>
                <a:latin typeface="Verdana" pitchFamily="34" charset="0"/>
                <a:ea typeface="Verdana" pitchFamily="34" charset="0"/>
                <a:cs typeface="Verdana" pitchFamily="34" charset="0"/>
              </a:rPr>
              <a:t>ĐÀO TẠO</a:t>
            </a:r>
          </a:p>
        </p:txBody>
      </p:sp>
      <p:sp>
        <p:nvSpPr>
          <p:cNvPr id="5" name="TextBox 7"/>
          <p:cNvSpPr txBox="1">
            <a:spLocks noChangeArrowheads="1"/>
          </p:cNvSpPr>
          <p:nvPr/>
        </p:nvSpPr>
        <p:spPr bwMode="auto">
          <a:xfrm>
            <a:off x="114300" y="2377440"/>
            <a:ext cx="8915400" cy="1776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erdana" pitchFamily="34" charset="0"/>
              </a:defRPr>
            </a:lvl1pPr>
            <a:lvl2pPr marL="742950" indent="-285750" eaLnBrk="0" hangingPunct="0">
              <a:defRPr sz="3200">
                <a:solidFill>
                  <a:schemeClr val="tx1"/>
                </a:solidFill>
                <a:latin typeface="Verdana" pitchFamily="34" charset="0"/>
              </a:defRPr>
            </a:lvl2pPr>
            <a:lvl3pPr marL="1143000" indent="-228600" eaLnBrk="0" hangingPunct="0">
              <a:defRPr sz="3200">
                <a:solidFill>
                  <a:schemeClr val="tx1"/>
                </a:solidFill>
                <a:latin typeface="Verdana" pitchFamily="34" charset="0"/>
              </a:defRPr>
            </a:lvl3pPr>
            <a:lvl4pPr marL="1600200" indent="-228600" eaLnBrk="0" hangingPunct="0">
              <a:defRPr sz="3200">
                <a:solidFill>
                  <a:schemeClr val="tx1"/>
                </a:solidFill>
                <a:latin typeface="Verdana" pitchFamily="34" charset="0"/>
              </a:defRPr>
            </a:lvl4pPr>
            <a:lvl5pPr marL="2057400" indent="-228600" eaLnBrk="0" hangingPunct="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en-US" b="1" i="0" u="none" strike="noStrike" kern="0" cap="none" spc="0" normalizeH="0" baseline="0" noProof="0" dirty="0">
                <a:ln>
                  <a:noFill/>
                </a:ln>
                <a:solidFill>
                  <a:srgbClr val="006CB5"/>
                </a:solidFill>
                <a:effectLst/>
                <a:uLnTx/>
                <a:uFillTx/>
              </a:rPr>
              <a:t>NHẬN</a:t>
            </a:r>
            <a:r>
              <a:rPr kumimoji="0" lang="en-US" b="1" i="0" u="none" strike="noStrike" kern="0" cap="none" spc="0" normalizeH="0" noProof="0" dirty="0">
                <a:ln>
                  <a:noFill/>
                </a:ln>
                <a:solidFill>
                  <a:srgbClr val="006CB5"/>
                </a:solidFill>
                <a:effectLst/>
                <a:uLnTx/>
                <a:uFillTx/>
              </a:rPr>
              <a:t> THỨC CHUNG VỀ</a:t>
            </a:r>
            <a:r>
              <a:rPr kumimoji="0" lang="en-US" b="1" i="0" u="none" strike="noStrike" kern="0" cap="none" spc="0" normalizeH="0" baseline="0" noProof="0" dirty="0">
                <a:ln>
                  <a:noFill/>
                </a:ln>
                <a:solidFill>
                  <a:srgbClr val="006CB5"/>
                </a:solidFill>
                <a:effectLst/>
                <a:uLnTx/>
                <a:uFillTx/>
              </a:rPr>
              <a:t> </a:t>
            </a:r>
            <a:r>
              <a:rPr kumimoji="0" lang="vi-VN" b="1" i="0" u="none" strike="noStrike" kern="0" cap="none" spc="0" normalizeH="0" baseline="0" noProof="0" dirty="0">
                <a:ln>
                  <a:noFill/>
                </a:ln>
                <a:solidFill>
                  <a:srgbClr val="006CB5"/>
                </a:solidFill>
                <a:effectLst/>
                <a:uLnTx/>
                <a:uFillTx/>
              </a:rPr>
              <a:t> </a:t>
            </a:r>
          </a:p>
          <a:p>
            <a:pPr marL="0" marR="0" lvl="0" indent="0" algn="ctr" defTabSz="914400" eaLnBrk="1" fontAlgn="auto" latinLnBrk="0" hangingPunct="1">
              <a:lnSpc>
                <a:spcPct val="114000"/>
              </a:lnSpc>
              <a:spcBef>
                <a:spcPts val="0"/>
              </a:spcBef>
              <a:spcAft>
                <a:spcPts val="0"/>
              </a:spcAft>
              <a:buClrTx/>
              <a:buSzTx/>
              <a:buFontTx/>
              <a:buNone/>
              <a:tabLst/>
              <a:defRPr/>
            </a:pPr>
            <a:r>
              <a:rPr kumimoji="0" lang="vi-VN" b="1" i="0" u="none" strike="noStrike" kern="0" cap="none" spc="0" normalizeH="0" baseline="0" noProof="0" dirty="0">
                <a:ln>
                  <a:noFill/>
                </a:ln>
                <a:solidFill>
                  <a:srgbClr val="006CB5"/>
                </a:solidFill>
                <a:effectLst/>
                <a:uLnTx/>
                <a:uFillTx/>
              </a:rPr>
              <a:t>H</a:t>
            </a:r>
            <a:r>
              <a:rPr lang="en-US" b="1" kern="0" noProof="0" dirty="0">
                <a:solidFill>
                  <a:srgbClr val="006CB5"/>
                </a:solidFill>
              </a:rPr>
              <a:t>Ệ THỐNG QUẢN LÝ CHẤT LƯỢNG</a:t>
            </a:r>
          </a:p>
          <a:p>
            <a:pPr marL="0" marR="0" lvl="0" indent="0" algn="ctr" defTabSz="914400" eaLnBrk="1" fontAlgn="auto" latinLnBrk="0" hangingPunct="1">
              <a:lnSpc>
                <a:spcPct val="114000"/>
              </a:lnSpc>
              <a:spcBef>
                <a:spcPts val="0"/>
              </a:spcBef>
              <a:spcAft>
                <a:spcPts val="0"/>
              </a:spcAft>
              <a:buClrTx/>
              <a:buSzTx/>
              <a:buFontTx/>
              <a:buNone/>
              <a:tabLst/>
              <a:defRPr/>
            </a:pPr>
            <a:r>
              <a:rPr kumimoji="0" lang="en-US" b="1" i="0" u="none" strike="noStrike" kern="0" cap="none" spc="0" normalizeH="0" baseline="0" dirty="0">
                <a:ln>
                  <a:noFill/>
                </a:ln>
                <a:solidFill>
                  <a:srgbClr val="006CB5"/>
                </a:solidFill>
                <a:effectLst/>
                <a:uLnTx/>
                <a:uFillTx/>
              </a:rPr>
              <a:t>THEO</a:t>
            </a:r>
            <a:r>
              <a:rPr kumimoji="0" lang="en-US" b="1" i="0" u="none" strike="noStrike" kern="0" cap="none" spc="0" normalizeH="0" baseline="0" noProof="0" dirty="0">
                <a:ln>
                  <a:noFill/>
                </a:ln>
                <a:solidFill>
                  <a:srgbClr val="006CB5"/>
                </a:solidFill>
                <a:effectLst/>
                <a:uLnTx/>
                <a:uFillTx/>
              </a:rPr>
              <a:t> ISO 9001:2015</a:t>
            </a:r>
          </a:p>
        </p:txBody>
      </p:sp>
      <p:sp>
        <p:nvSpPr>
          <p:cNvPr id="6" name="Rectangle 5"/>
          <p:cNvSpPr/>
          <p:nvPr/>
        </p:nvSpPr>
        <p:spPr>
          <a:xfrm>
            <a:off x="3009714" y="411480"/>
            <a:ext cx="3124574" cy="461665"/>
          </a:xfrm>
          <a:prstGeom prst="rect">
            <a:avLst/>
          </a:prstGeom>
          <a:noFill/>
        </p:spPr>
        <p:txBody>
          <a:bodyPr wrap="none" lIns="91440" tIns="45720" rIns="91440" bIns="45720">
            <a:spAutoFit/>
          </a:bodyPr>
          <a:lstStyle/>
          <a:p>
            <a:pPr algn="ctr"/>
            <a:r>
              <a:rPr lang="en-US" sz="2400" b="1" dirty="0">
                <a:solidFill>
                  <a:srgbClr val="F79733"/>
                </a:solidFill>
                <a:latin typeface="Arial" charset="0"/>
                <a:cs typeface="+mn-cs"/>
              </a:rPr>
              <a:t>VIỆN </a:t>
            </a:r>
            <a:r>
              <a:rPr lang="en-US" sz="2400" b="1" dirty="0" smtClean="0">
                <a:solidFill>
                  <a:srgbClr val="F79733"/>
                </a:solidFill>
                <a:latin typeface="Arial" charset="0"/>
              </a:rPr>
              <a:t>ĐÀO TẠO ECS</a:t>
            </a:r>
            <a:endParaRPr lang="en-US" sz="2400" b="1" dirty="0">
              <a:solidFill>
                <a:srgbClr val="F79733"/>
              </a:solidFill>
              <a:latin typeface="Arial" charset="0"/>
              <a:cs typeface="+mn-cs"/>
            </a:endParaRPr>
          </a:p>
        </p:txBody>
      </p:sp>
      <p:sp>
        <p:nvSpPr>
          <p:cNvPr id="7" name="Rectangle 6"/>
          <p:cNvSpPr/>
          <p:nvPr/>
        </p:nvSpPr>
        <p:spPr>
          <a:xfrm>
            <a:off x="2403620" y="1028700"/>
            <a:ext cx="3947234" cy="461665"/>
          </a:xfrm>
          <a:prstGeom prst="rect">
            <a:avLst/>
          </a:prstGeom>
          <a:noFill/>
        </p:spPr>
        <p:txBody>
          <a:bodyPr wrap="none" lIns="91440" tIns="45720" rIns="91440" bIns="45720">
            <a:spAutoFit/>
          </a:bodyPr>
          <a:lstStyle/>
          <a:p>
            <a:pPr algn="ctr"/>
            <a:r>
              <a:rPr lang="en-US" sz="2400" dirty="0">
                <a:hlinkClick r:id="rId3"/>
              </a:rPr>
              <a:t>https://antoanlaodong.edu.vn</a:t>
            </a:r>
            <a:endParaRPr lang="en-US" sz="2400" b="1" dirty="0">
              <a:solidFill>
                <a:srgbClr val="F79733"/>
              </a:solidFill>
              <a:latin typeface="Arial" charset="0"/>
              <a:cs typeface="+mn-cs"/>
            </a:endParaRPr>
          </a:p>
        </p:txBody>
      </p:sp>
    </p:spTree>
    <p:extLst>
      <p:ext uri="{BB962C8B-B14F-4D97-AF65-F5344CB8AC3E}">
        <p14:creationId xmlns:p14="http://schemas.microsoft.com/office/powerpoint/2010/main" val="4143649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Chứng nhận ISO 9001:2015</a:t>
            </a:r>
          </a:p>
        </p:txBody>
      </p:sp>
      <p:sp>
        <p:nvSpPr>
          <p:cNvPr id="3" name="Content Placeholder 2"/>
          <p:cNvSpPr>
            <a:spLocks noGrp="1"/>
          </p:cNvSpPr>
          <p:nvPr>
            <p:ph idx="1"/>
          </p:nvPr>
        </p:nvSpPr>
        <p:spPr>
          <a:xfrm>
            <a:off x="457200" y="1463040"/>
            <a:ext cx="4407877" cy="4572000"/>
          </a:xfrm>
        </p:spPr>
        <p:txBody>
          <a:bodyPr>
            <a:normAutofit fontScale="92500" lnSpcReduction="10000"/>
          </a:bodyPr>
          <a:lstStyle/>
          <a:p>
            <a:r>
              <a:rPr lang="en-US"/>
              <a:t>Do các tổ chức chứng nhận như BVC, SGS, DNV, GIC, Quacert… thực hiện.</a:t>
            </a:r>
          </a:p>
          <a:p>
            <a:r>
              <a:rPr lang="en-US"/>
              <a:t>Chứng chỉ có hiệu lực trong 3 năm.</a:t>
            </a:r>
          </a:p>
          <a:p>
            <a:r>
              <a:rPr lang="en-US"/>
              <a:t>Tổ chức chứng nhận thực hiện đánh giá giám sát hàng năm nhằm kiểm tra việc duy trì hệ thống</a:t>
            </a:r>
          </a:p>
        </p:txBody>
      </p:sp>
      <p:pic>
        <p:nvPicPr>
          <p:cNvPr id="6" name="Picture 5">
            <a:extLst>
              <a:ext uri="{FF2B5EF4-FFF2-40B4-BE49-F238E27FC236}">
                <a16:creationId xmlns:a16="http://schemas.microsoft.com/office/drawing/2014/main" id="{DCEDD854-3072-48F6-8453-5163A1A5F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277" y="1460064"/>
            <a:ext cx="3200400" cy="4527768"/>
          </a:xfrm>
          <a:prstGeom prst="rect">
            <a:avLst/>
          </a:prstGeom>
          <a:ln>
            <a:solidFill>
              <a:schemeClr val="accent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31755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D9D4B2-2599-4F24-912D-3A52924A1FEB}"/>
              </a:ext>
            </a:extLst>
          </p:cNvPr>
          <p:cNvSpPr txBox="1">
            <a:spLocks noChangeArrowheads="1"/>
          </p:cNvSpPr>
          <p:nvPr/>
        </p:nvSpPr>
        <p:spPr bwMode="auto">
          <a:xfrm>
            <a:off x="457200" y="1828800"/>
            <a:ext cx="8229600" cy="2743200"/>
          </a:xfrm>
          <a:prstGeom prst="rect">
            <a:avLst/>
          </a:prstGeom>
          <a:noFill/>
          <a:ln w="9525">
            <a:noFill/>
            <a:miter lim="800000"/>
            <a:headEnd/>
            <a:tailEnd/>
          </a:ln>
        </p:spPr>
        <p:txBody>
          <a:bodyPr/>
          <a:lstStyle/>
          <a:p>
            <a:pPr marL="342900" indent="-342900" algn="ctr">
              <a:spcBef>
                <a:spcPts val="600"/>
              </a:spcBef>
              <a:spcAft>
                <a:spcPts val="600"/>
              </a:spcAft>
              <a:defRPr/>
            </a:pPr>
            <a:r>
              <a:rPr lang="en-US" sz="3600" b="1" kern="0">
                <a:solidFill>
                  <a:srgbClr val="F79733"/>
                </a:solidFill>
                <a:latin typeface="Verdana" pitchFamily="34" charset="0"/>
                <a:ea typeface="Verdana" pitchFamily="34" charset="0"/>
                <a:cs typeface="Verdana" pitchFamily="34" charset="0"/>
              </a:rPr>
              <a:t>Phần 2</a:t>
            </a:r>
          </a:p>
          <a:p>
            <a:pPr marL="342900" indent="-342900" algn="ctr">
              <a:lnSpc>
                <a:spcPct val="120000"/>
              </a:lnSpc>
              <a:spcBef>
                <a:spcPts val="600"/>
              </a:spcBef>
              <a:spcAft>
                <a:spcPts val="0"/>
              </a:spcAft>
              <a:defRPr/>
            </a:pPr>
            <a:r>
              <a:rPr lang="vi-VN" sz="3200" b="1" kern="0">
                <a:solidFill>
                  <a:srgbClr val="006CB5"/>
                </a:solidFill>
                <a:latin typeface="Verdana" pitchFamily="34" charset="0"/>
                <a:ea typeface="Verdana" pitchFamily="34" charset="0"/>
                <a:cs typeface="Verdana" pitchFamily="34" charset="0"/>
              </a:rPr>
              <a:t>HỆ THỐNG QUẢN LÝ CHẤT LƯỢNG THEO ISO 9001:2015</a:t>
            </a:r>
          </a:p>
        </p:txBody>
      </p:sp>
    </p:spTree>
    <p:extLst>
      <p:ext uri="{BB962C8B-B14F-4D97-AF65-F5344CB8AC3E}">
        <p14:creationId xmlns:p14="http://schemas.microsoft.com/office/powerpoint/2010/main" val="20482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BEA2A-40B7-47C2-9C8C-8A722F6FF568}"/>
              </a:ext>
            </a:extLst>
          </p:cNvPr>
          <p:cNvSpPr>
            <a:spLocks noGrp="1"/>
          </p:cNvSpPr>
          <p:nvPr>
            <p:ph type="title"/>
          </p:nvPr>
        </p:nvSpPr>
        <p:spPr/>
        <p:txBody>
          <a:bodyPr>
            <a:normAutofit fontScale="90000"/>
          </a:bodyPr>
          <a:lstStyle/>
          <a:p>
            <a:r>
              <a:rPr lang="vi-VN"/>
              <a:t>Khái niệm </a:t>
            </a:r>
            <a:r>
              <a:rPr lang="en-US"/>
              <a:t>hệ thống quản lý chất l</a:t>
            </a:r>
            <a:r>
              <a:rPr lang="vi-VN"/>
              <a:t>ư</a:t>
            </a:r>
            <a:r>
              <a:rPr lang="en-US"/>
              <a:t>ợng</a:t>
            </a:r>
          </a:p>
        </p:txBody>
      </p:sp>
      <p:pic>
        <p:nvPicPr>
          <p:cNvPr id="3" name="Picture 2">
            <a:extLst>
              <a:ext uri="{FF2B5EF4-FFF2-40B4-BE49-F238E27FC236}">
                <a16:creationId xmlns:a16="http://schemas.microsoft.com/office/drawing/2014/main" id="{A8519877-D60B-4D62-8BD9-C5BC5C9C9DEB}"/>
              </a:ext>
            </a:extLst>
          </p:cNvPr>
          <p:cNvPicPr>
            <a:picLocks noChangeAspect="1"/>
          </p:cNvPicPr>
          <p:nvPr/>
        </p:nvPicPr>
        <p:blipFill>
          <a:blip r:embed="rId2"/>
          <a:stretch>
            <a:fillRect/>
          </a:stretch>
        </p:blipFill>
        <p:spPr>
          <a:xfrm>
            <a:off x="261754" y="1371600"/>
            <a:ext cx="8620491" cy="4730906"/>
          </a:xfrm>
          <a:prstGeom prst="rect">
            <a:avLst/>
          </a:prstGeom>
        </p:spPr>
      </p:pic>
    </p:spTree>
    <p:extLst>
      <p:ext uri="{BB962C8B-B14F-4D97-AF65-F5344CB8AC3E}">
        <p14:creationId xmlns:p14="http://schemas.microsoft.com/office/powerpoint/2010/main" val="120208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F05-7C04-433C-8F2D-2DAAC41F4268}"/>
              </a:ext>
            </a:extLst>
          </p:cNvPr>
          <p:cNvSpPr>
            <a:spLocks noGrp="1"/>
          </p:cNvSpPr>
          <p:nvPr>
            <p:ph type="title"/>
          </p:nvPr>
        </p:nvSpPr>
        <p:spPr>
          <a:xfrm>
            <a:off x="457200" y="365760"/>
            <a:ext cx="8229600" cy="914400"/>
          </a:xfrm>
        </p:spPr>
        <p:txBody>
          <a:bodyPr/>
          <a:lstStyle/>
          <a:p>
            <a:r>
              <a:rPr lang="en-US"/>
              <a:t>Các yếu tố của HTQLCL</a:t>
            </a:r>
          </a:p>
        </p:txBody>
      </p:sp>
      <p:pic>
        <p:nvPicPr>
          <p:cNvPr id="3" name="Picture 2">
            <a:extLst>
              <a:ext uri="{FF2B5EF4-FFF2-40B4-BE49-F238E27FC236}">
                <a16:creationId xmlns:a16="http://schemas.microsoft.com/office/drawing/2014/main" id="{DF55A3EC-1036-43E9-ABFB-B24FA195B268}"/>
              </a:ext>
            </a:extLst>
          </p:cNvPr>
          <p:cNvPicPr>
            <a:picLocks noChangeAspect="1"/>
          </p:cNvPicPr>
          <p:nvPr/>
        </p:nvPicPr>
        <p:blipFill>
          <a:blip r:embed="rId2"/>
          <a:stretch>
            <a:fillRect/>
          </a:stretch>
        </p:blipFill>
        <p:spPr>
          <a:xfrm>
            <a:off x="462940" y="1280160"/>
            <a:ext cx="8218120" cy="4791871"/>
          </a:xfrm>
          <a:prstGeom prst="rect">
            <a:avLst/>
          </a:prstGeom>
        </p:spPr>
      </p:pic>
    </p:spTree>
    <p:extLst>
      <p:ext uri="{BB962C8B-B14F-4D97-AF65-F5344CB8AC3E}">
        <p14:creationId xmlns:p14="http://schemas.microsoft.com/office/powerpoint/2010/main" val="1013444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7E394-AE06-4BC2-8C97-0454BF4A7506}"/>
              </a:ext>
            </a:extLst>
          </p:cNvPr>
          <p:cNvSpPr>
            <a:spLocks noGrp="1"/>
          </p:cNvSpPr>
          <p:nvPr>
            <p:ph type="title"/>
          </p:nvPr>
        </p:nvSpPr>
        <p:spPr/>
        <p:txBody>
          <a:bodyPr/>
          <a:lstStyle/>
          <a:p>
            <a:r>
              <a:rPr lang="en-US"/>
              <a:t>C</a:t>
            </a:r>
            <a:r>
              <a:rPr lang="vi-VN"/>
              <a:t>ơ</a:t>
            </a:r>
            <a:r>
              <a:rPr lang="en-US"/>
              <a:t> cấu tổ chức</a:t>
            </a:r>
          </a:p>
        </p:txBody>
      </p:sp>
      <p:sp>
        <p:nvSpPr>
          <p:cNvPr id="3" name="Content Placeholder 2">
            <a:extLst>
              <a:ext uri="{FF2B5EF4-FFF2-40B4-BE49-F238E27FC236}">
                <a16:creationId xmlns:a16="http://schemas.microsoft.com/office/drawing/2014/main" id="{7748E796-97A3-4901-AE58-7943810EC8FC}"/>
              </a:ext>
            </a:extLst>
          </p:cNvPr>
          <p:cNvSpPr>
            <a:spLocks noGrp="1"/>
          </p:cNvSpPr>
          <p:nvPr>
            <p:ph idx="1"/>
          </p:nvPr>
        </p:nvSpPr>
        <p:spPr>
          <a:xfrm>
            <a:off x="457200" y="1463040"/>
            <a:ext cx="4242816" cy="4572000"/>
          </a:xfrm>
        </p:spPr>
        <p:txBody>
          <a:bodyPr>
            <a:normAutofit/>
          </a:bodyPr>
          <a:lstStyle/>
          <a:p>
            <a:r>
              <a:rPr lang="en-US" sz="2400">
                <a:latin typeface="+mn-lt"/>
              </a:rPr>
              <a:t>Xác định và quy định cụ thể về cơ cấu tổ chức để điều hành các quá trình, hoạt động trong phạm vi hệ thống quản lý chất l</a:t>
            </a:r>
            <a:r>
              <a:rPr lang="vi-VN" sz="2400">
                <a:latin typeface="+mn-lt"/>
              </a:rPr>
              <a:t>ư</a:t>
            </a:r>
            <a:r>
              <a:rPr lang="en-US" sz="2400">
                <a:latin typeface="+mn-lt"/>
              </a:rPr>
              <a:t>ợng</a:t>
            </a:r>
          </a:p>
          <a:p>
            <a:r>
              <a:rPr lang="en-US" sz="2400">
                <a:latin typeface="+mn-lt"/>
              </a:rPr>
              <a:t>Chức năng nhiệm vụ của các đ</a:t>
            </a:r>
            <a:r>
              <a:rPr lang="vi-VN" sz="2400">
                <a:latin typeface="+mn-lt"/>
              </a:rPr>
              <a:t>ơ</a:t>
            </a:r>
            <a:r>
              <a:rPr lang="en-US" sz="2400">
                <a:latin typeface="+mn-lt"/>
              </a:rPr>
              <a:t>n vị, mô tả công việc của từng vị trí công việc đ</a:t>
            </a:r>
            <a:r>
              <a:rPr lang="vi-VN" sz="2400">
                <a:latin typeface="+mn-lt"/>
              </a:rPr>
              <a:t>ư</a:t>
            </a:r>
            <a:r>
              <a:rPr lang="en-US" sz="2400">
                <a:latin typeface="+mn-lt"/>
              </a:rPr>
              <a:t>ợc xây dựng và thông tin tới những người liên quan</a:t>
            </a:r>
          </a:p>
          <a:p>
            <a:endParaRPr lang="en-US" sz="2400">
              <a:latin typeface="+mn-lt"/>
            </a:endParaRPr>
          </a:p>
        </p:txBody>
      </p:sp>
      <p:graphicFrame>
        <p:nvGraphicFramePr>
          <p:cNvPr id="4" name="Diagram 3">
            <a:extLst>
              <a:ext uri="{FF2B5EF4-FFF2-40B4-BE49-F238E27FC236}">
                <a16:creationId xmlns:a16="http://schemas.microsoft.com/office/drawing/2014/main" id="{DF1B5027-625F-412D-897A-33680024D134}"/>
              </a:ext>
            </a:extLst>
          </p:cNvPr>
          <p:cNvGraphicFramePr/>
          <p:nvPr>
            <p:extLst>
              <p:ext uri="{D42A27DB-BD31-4B8C-83A1-F6EECF244321}">
                <p14:modId xmlns:p14="http://schemas.microsoft.com/office/powerpoint/2010/main" val="3521269066"/>
              </p:ext>
            </p:extLst>
          </p:nvPr>
        </p:nvGraphicFramePr>
        <p:xfrm>
          <a:off x="4866120" y="1463040"/>
          <a:ext cx="3820680" cy="211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owchart: Multidocument 4">
            <a:extLst>
              <a:ext uri="{FF2B5EF4-FFF2-40B4-BE49-F238E27FC236}">
                <a16:creationId xmlns:a16="http://schemas.microsoft.com/office/drawing/2014/main" id="{EBCFA297-D62B-435D-AE3F-4267A1630D9E}"/>
              </a:ext>
            </a:extLst>
          </p:cNvPr>
          <p:cNvSpPr>
            <a:spLocks/>
          </p:cNvSpPr>
          <p:nvPr/>
        </p:nvSpPr>
        <p:spPr>
          <a:xfrm>
            <a:off x="5988185" y="3945736"/>
            <a:ext cx="1576550" cy="1828800"/>
          </a:xfrm>
          <a:prstGeom prst="flowChartMultidocument">
            <a:avLst/>
          </a:prstGeom>
          <a:solidFill>
            <a:srgbClr val="BBE0E3"/>
          </a:solidFill>
          <a:ln w="25400" cap="flat" cmpd="sng" algn="ctr">
            <a:solidFill>
              <a:srgbClr val="BBE0E3">
                <a:shade val="50000"/>
              </a:srgbClr>
            </a:solidFill>
            <a:prstDash val="solid"/>
          </a:ln>
          <a:effectLst/>
        </p:spPr>
        <p:txBody>
          <a:bodyPr tIns="0" bIns="91440" rtlCol="0" anchor="ctr"/>
          <a:lstStyle/>
          <a:p>
            <a:pPr marL="0" marR="0" lvl="0" indent="0" algn="ctr" defTabSz="914400" eaLnBrk="1" fontAlgn="base" latinLnBrk="0" hangingPunct="1">
              <a:lnSpc>
                <a:spcPct val="110000"/>
              </a:lnSpc>
              <a:buClrTx/>
              <a:buSzTx/>
              <a:buFontTx/>
              <a:buNone/>
              <a:tabLst/>
              <a:defRPr/>
            </a:pPr>
            <a:r>
              <a:rPr kumimoji="0" lang="en-US" sz="1000" b="1"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MÔ TẢ CÔNG VIỆC</a:t>
            </a:r>
          </a:p>
          <a:p>
            <a:pPr marL="169863" marR="0" lvl="0" indent="-169863" defTabSz="914400" eaLnBrk="1" fontAlgn="base" latinLnBrk="0" hangingPunct="1">
              <a:lnSpc>
                <a:spcPct val="100000"/>
              </a:lnSpc>
              <a:buClrTx/>
              <a:buSzTx/>
              <a:buFont typeface="+mj-lt"/>
              <a:buAutoNum type="arabicPeriod"/>
              <a:tabLst/>
              <a:defRPr/>
            </a:pPr>
            <a:r>
              <a:rPr kumimoji="0" lang="en-US" sz="1000" b="0"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Vị trí:</a:t>
            </a:r>
          </a:p>
          <a:p>
            <a:pPr marL="169863" marR="0" lvl="0" indent="-169863" defTabSz="914400" eaLnBrk="1" fontAlgn="base" latinLnBrk="0" hangingPunct="1">
              <a:lnSpc>
                <a:spcPct val="100000"/>
              </a:lnSpc>
              <a:buClrTx/>
              <a:buSzTx/>
              <a:buFont typeface="+mj-lt"/>
              <a:buAutoNum type="arabicPeriod"/>
              <a:tabLst/>
              <a:defRPr/>
            </a:pPr>
            <a:r>
              <a:rPr kumimoji="0" lang="en-US" sz="1000" b="0"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Báo cáo tới:</a:t>
            </a:r>
          </a:p>
          <a:p>
            <a:pPr marL="169863" marR="0" lvl="0" indent="-169863" defTabSz="914400" eaLnBrk="1" fontAlgn="base" latinLnBrk="0" hangingPunct="1">
              <a:lnSpc>
                <a:spcPct val="100000"/>
              </a:lnSpc>
              <a:buClrTx/>
              <a:buSzTx/>
              <a:buFont typeface="+mj-lt"/>
              <a:buAutoNum type="arabicPeriod"/>
              <a:tabLst/>
              <a:defRPr/>
            </a:pPr>
            <a:r>
              <a:rPr kumimoji="0" lang="en-US" sz="1000" b="0"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Người thay thế:</a:t>
            </a:r>
          </a:p>
          <a:p>
            <a:pPr marL="169863" marR="0" lvl="0" indent="-169863" defTabSz="914400" eaLnBrk="1" fontAlgn="base" latinLnBrk="0" hangingPunct="1">
              <a:lnSpc>
                <a:spcPct val="100000"/>
              </a:lnSpc>
              <a:buClrTx/>
              <a:buSzTx/>
              <a:buFont typeface="+mj-lt"/>
              <a:buAutoNum type="arabicPeriod"/>
              <a:tabLst/>
              <a:defRPr/>
            </a:pPr>
            <a:r>
              <a:rPr kumimoji="0" lang="en-US" sz="1000" b="0"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Yêu cầu năng lực:</a:t>
            </a:r>
          </a:p>
          <a:p>
            <a:pPr marL="169863" marR="0" lvl="0" indent="-169863" defTabSz="914400" eaLnBrk="1" fontAlgn="base" latinLnBrk="0" hangingPunct="1">
              <a:lnSpc>
                <a:spcPct val="100000"/>
              </a:lnSpc>
              <a:buClrTx/>
              <a:buSzTx/>
              <a:buFont typeface="+mj-lt"/>
              <a:buAutoNum type="arabicPeriod"/>
              <a:tabLst/>
              <a:defRPr/>
            </a:pPr>
            <a:r>
              <a:rPr kumimoji="0" lang="en-US" sz="1000" b="0" i="0" u="none" strike="noStrike" kern="0" cap="none" spc="0" normalizeH="0" baseline="0" noProof="0">
                <a:ln>
                  <a:noFill/>
                </a:ln>
                <a:solidFill>
                  <a:srgbClr val="0033CC"/>
                </a:solidFill>
                <a:effectLst/>
                <a:uLnTx/>
                <a:uFillTx/>
                <a:latin typeface="Segoe UI" pitchFamily="34" charset="0"/>
                <a:ea typeface="Segoe UI" pitchFamily="34" charset="0"/>
                <a:cs typeface="Segoe UI" pitchFamily="34" charset="0"/>
              </a:rPr>
              <a:t>Trách nhiệm và quyền hạn</a:t>
            </a:r>
          </a:p>
        </p:txBody>
      </p:sp>
    </p:spTree>
    <p:extLst>
      <p:ext uri="{BB962C8B-B14F-4D97-AF65-F5344CB8AC3E}">
        <p14:creationId xmlns:p14="http://schemas.microsoft.com/office/powerpoint/2010/main" val="3346984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3E75-3139-451F-A413-C05FBE2EABEB}"/>
              </a:ext>
            </a:extLst>
          </p:cNvPr>
          <p:cNvSpPr>
            <a:spLocks noGrp="1"/>
          </p:cNvSpPr>
          <p:nvPr>
            <p:ph type="title"/>
          </p:nvPr>
        </p:nvSpPr>
        <p:spPr/>
        <p:txBody>
          <a:bodyPr/>
          <a:lstStyle/>
          <a:p>
            <a:r>
              <a:rPr lang="en-US"/>
              <a:t>Quản lý các quá trình</a:t>
            </a:r>
          </a:p>
        </p:txBody>
      </p:sp>
      <p:pic>
        <p:nvPicPr>
          <p:cNvPr id="12" name="Picture 11">
            <a:extLst>
              <a:ext uri="{FF2B5EF4-FFF2-40B4-BE49-F238E27FC236}">
                <a16:creationId xmlns:a16="http://schemas.microsoft.com/office/drawing/2014/main" id="{EAB9B703-78B0-4581-9A59-822A117055B6}"/>
              </a:ext>
            </a:extLst>
          </p:cNvPr>
          <p:cNvPicPr>
            <a:picLocks noChangeAspect="1"/>
          </p:cNvPicPr>
          <p:nvPr/>
        </p:nvPicPr>
        <p:blipFill>
          <a:blip r:embed="rId2"/>
          <a:stretch>
            <a:fillRect/>
          </a:stretch>
        </p:blipFill>
        <p:spPr>
          <a:xfrm>
            <a:off x="429409" y="1371600"/>
            <a:ext cx="8285182" cy="4657748"/>
          </a:xfrm>
          <a:prstGeom prst="rect">
            <a:avLst/>
          </a:prstGeom>
        </p:spPr>
      </p:pic>
    </p:spTree>
    <p:extLst>
      <p:ext uri="{BB962C8B-B14F-4D97-AF65-F5344CB8AC3E}">
        <p14:creationId xmlns:p14="http://schemas.microsoft.com/office/powerpoint/2010/main" val="3071950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4319-BE8B-448E-8342-D01D4EA7132E}"/>
              </a:ext>
            </a:extLst>
          </p:cNvPr>
          <p:cNvSpPr>
            <a:spLocks noGrp="1"/>
          </p:cNvSpPr>
          <p:nvPr>
            <p:ph type="title"/>
          </p:nvPr>
        </p:nvSpPr>
        <p:spPr/>
        <p:txBody>
          <a:bodyPr/>
          <a:lstStyle/>
          <a:p>
            <a:r>
              <a:rPr lang="en-US"/>
              <a:t>Quản lý nguồn lực</a:t>
            </a:r>
          </a:p>
        </p:txBody>
      </p:sp>
      <p:pic>
        <p:nvPicPr>
          <p:cNvPr id="94" name="Picture 93">
            <a:extLst>
              <a:ext uri="{FF2B5EF4-FFF2-40B4-BE49-F238E27FC236}">
                <a16:creationId xmlns:a16="http://schemas.microsoft.com/office/drawing/2014/main" id="{CD922A64-340F-4006-8374-1BBEDD3925C9}"/>
              </a:ext>
            </a:extLst>
          </p:cNvPr>
          <p:cNvPicPr>
            <a:picLocks noChangeAspect="1"/>
          </p:cNvPicPr>
          <p:nvPr/>
        </p:nvPicPr>
        <p:blipFill>
          <a:blip r:embed="rId2"/>
          <a:stretch>
            <a:fillRect/>
          </a:stretch>
        </p:blipFill>
        <p:spPr>
          <a:xfrm>
            <a:off x="328816" y="1371600"/>
            <a:ext cx="8486368" cy="4615072"/>
          </a:xfrm>
          <a:prstGeom prst="rect">
            <a:avLst/>
          </a:prstGeom>
        </p:spPr>
      </p:pic>
    </p:spTree>
    <p:extLst>
      <p:ext uri="{BB962C8B-B14F-4D97-AF65-F5344CB8AC3E}">
        <p14:creationId xmlns:p14="http://schemas.microsoft.com/office/powerpoint/2010/main" val="313801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FD3B-0970-43E0-B9E5-B3D44A1A097A}"/>
              </a:ext>
            </a:extLst>
          </p:cNvPr>
          <p:cNvSpPr>
            <a:spLocks noGrp="1"/>
          </p:cNvSpPr>
          <p:nvPr>
            <p:ph type="title"/>
          </p:nvPr>
        </p:nvSpPr>
        <p:spPr/>
        <p:txBody>
          <a:bodyPr/>
          <a:lstStyle/>
          <a:p>
            <a:r>
              <a:rPr lang="en-US"/>
              <a:t>Yêu cầu về tài liệu</a:t>
            </a:r>
          </a:p>
        </p:txBody>
      </p:sp>
      <p:pic>
        <p:nvPicPr>
          <p:cNvPr id="3" name="Picture 2">
            <a:extLst>
              <a:ext uri="{FF2B5EF4-FFF2-40B4-BE49-F238E27FC236}">
                <a16:creationId xmlns:a16="http://schemas.microsoft.com/office/drawing/2014/main" id="{55D9A814-62E7-4DF5-A38D-9C6EFBB28CB9}"/>
              </a:ext>
            </a:extLst>
          </p:cNvPr>
          <p:cNvPicPr>
            <a:picLocks noChangeAspect="1"/>
          </p:cNvPicPr>
          <p:nvPr/>
        </p:nvPicPr>
        <p:blipFill>
          <a:blip r:embed="rId2"/>
          <a:stretch>
            <a:fillRect/>
          </a:stretch>
        </p:blipFill>
        <p:spPr>
          <a:xfrm>
            <a:off x="435505" y="1371600"/>
            <a:ext cx="8272989" cy="4499238"/>
          </a:xfrm>
          <a:prstGeom prst="rect">
            <a:avLst/>
          </a:prstGeom>
        </p:spPr>
      </p:pic>
    </p:spTree>
    <p:extLst>
      <p:ext uri="{BB962C8B-B14F-4D97-AF65-F5344CB8AC3E}">
        <p14:creationId xmlns:p14="http://schemas.microsoft.com/office/powerpoint/2010/main" val="358373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6EEB-B015-4F48-9CDF-50178F084D40}"/>
              </a:ext>
            </a:extLst>
          </p:cNvPr>
          <p:cNvSpPr>
            <a:spLocks noGrp="1"/>
          </p:cNvSpPr>
          <p:nvPr>
            <p:ph type="title"/>
          </p:nvPr>
        </p:nvSpPr>
        <p:spPr/>
        <p:txBody>
          <a:bodyPr/>
          <a:lstStyle/>
          <a:p>
            <a:r>
              <a:rPr lang="en-US"/>
              <a:t>Yêu cầu về hồ s</a:t>
            </a:r>
            <a:r>
              <a:rPr lang="vi-VN"/>
              <a:t>ơ</a:t>
            </a:r>
            <a:endParaRPr lang="en-US"/>
          </a:p>
        </p:txBody>
      </p:sp>
      <p:sp>
        <p:nvSpPr>
          <p:cNvPr id="3" name="Content Placeholder 2">
            <a:extLst>
              <a:ext uri="{FF2B5EF4-FFF2-40B4-BE49-F238E27FC236}">
                <a16:creationId xmlns:a16="http://schemas.microsoft.com/office/drawing/2014/main" id="{C58E149E-2381-41E8-A661-27908342E96A}"/>
              </a:ext>
            </a:extLst>
          </p:cNvPr>
          <p:cNvSpPr>
            <a:spLocks noGrp="1"/>
          </p:cNvSpPr>
          <p:nvPr>
            <p:ph idx="1"/>
          </p:nvPr>
        </p:nvSpPr>
        <p:spPr>
          <a:xfrm>
            <a:off x="457200" y="1463040"/>
            <a:ext cx="3099816" cy="4572000"/>
          </a:xfrm>
        </p:spPr>
        <p:txBody>
          <a:bodyPr/>
          <a:lstStyle/>
          <a:p>
            <a:pPr marL="0" indent="0">
              <a:buNone/>
            </a:pPr>
            <a:r>
              <a:rPr lang="en-US" b="1">
                <a:solidFill>
                  <a:srgbClr val="C00000"/>
                </a:solidFill>
              </a:rPr>
              <a:t>Hồ s</a:t>
            </a:r>
            <a:r>
              <a:rPr lang="vi-VN" b="1">
                <a:solidFill>
                  <a:srgbClr val="C00000"/>
                </a:solidFill>
              </a:rPr>
              <a:t>ơ</a:t>
            </a:r>
            <a:r>
              <a:rPr lang="en-US" b="1">
                <a:solidFill>
                  <a:srgbClr val="C00000"/>
                </a:solidFill>
              </a:rPr>
              <a:t>:</a:t>
            </a:r>
            <a:r>
              <a:rPr lang="en-US"/>
              <a:t> </a:t>
            </a:r>
          </a:p>
          <a:p>
            <a:pPr marL="0" indent="0">
              <a:buNone/>
            </a:pPr>
            <a:r>
              <a:rPr lang="en-US"/>
              <a:t>L</a:t>
            </a:r>
            <a:r>
              <a:rPr lang="vi-VN"/>
              <a:t>ư</a:t>
            </a:r>
            <a:r>
              <a:rPr lang="en-US"/>
              <a:t>u trữ các hồ s</a:t>
            </a:r>
            <a:r>
              <a:rPr lang="vi-VN"/>
              <a:t>ơ</a:t>
            </a:r>
            <a:r>
              <a:rPr lang="en-US"/>
              <a:t> về các kết quả đạt đ</a:t>
            </a:r>
            <a:r>
              <a:rPr lang="vi-VN"/>
              <a:t>ư</a:t>
            </a:r>
            <a:r>
              <a:rPr lang="en-US"/>
              <a:t>ợc hoặc cung cấp bằng chứng về các hoạt động đ</a:t>
            </a:r>
            <a:r>
              <a:rPr lang="vi-VN"/>
              <a:t>ư</a:t>
            </a:r>
            <a:r>
              <a:rPr lang="en-US"/>
              <a:t>ợc thực hiện</a:t>
            </a:r>
          </a:p>
        </p:txBody>
      </p:sp>
      <p:pic>
        <p:nvPicPr>
          <p:cNvPr id="5" name="Picture 4">
            <a:extLst>
              <a:ext uri="{FF2B5EF4-FFF2-40B4-BE49-F238E27FC236}">
                <a16:creationId xmlns:a16="http://schemas.microsoft.com/office/drawing/2014/main" id="{4FE93671-A8CE-4A35-89EF-FA44818EA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320" y="1463040"/>
            <a:ext cx="4983480" cy="4225767"/>
          </a:xfrm>
          <a:prstGeom prst="rect">
            <a:avLst/>
          </a:prstGeom>
        </p:spPr>
      </p:pic>
    </p:spTree>
    <p:extLst>
      <p:ext uri="{BB962C8B-B14F-4D97-AF65-F5344CB8AC3E}">
        <p14:creationId xmlns:p14="http://schemas.microsoft.com/office/powerpoint/2010/main" val="927127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AD79DD-3208-41F7-AC73-926E5B6277FB}"/>
              </a:ext>
            </a:extLst>
          </p:cNvPr>
          <p:cNvSpPr txBox="1">
            <a:spLocks noChangeArrowheads="1"/>
          </p:cNvSpPr>
          <p:nvPr/>
        </p:nvSpPr>
        <p:spPr bwMode="auto">
          <a:xfrm>
            <a:off x="228600" y="1711570"/>
            <a:ext cx="8686800" cy="2743200"/>
          </a:xfrm>
          <a:prstGeom prst="rect">
            <a:avLst/>
          </a:prstGeom>
          <a:noFill/>
          <a:ln w="9525">
            <a:noFill/>
            <a:miter lim="800000"/>
            <a:headEnd/>
            <a:tailEnd/>
          </a:ln>
        </p:spPr>
        <p:txBody>
          <a:bodyPr/>
          <a:lstStyle/>
          <a:p>
            <a:pPr marL="342900" indent="-342900" algn="ctr">
              <a:spcBef>
                <a:spcPts val="600"/>
              </a:spcBef>
              <a:spcAft>
                <a:spcPts val="600"/>
              </a:spcAft>
              <a:defRPr/>
            </a:pPr>
            <a:r>
              <a:rPr lang="en-US" sz="3600" b="1" kern="0">
                <a:solidFill>
                  <a:srgbClr val="F79733"/>
                </a:solidFill>
                <a:latin typeface="Verdana" pitchFamily="34" charset="0"/>
                <a:ea typeface="Verdana" pitchFamily="34" charset="0"/>
                <a:cs typeface="Verdana" pitchFamily="34" charset="0"/>
              </a:rPr>
              <a:t>Phần 3</a:t>
            </a:r>
          </a:p>
          <a:p>
            <a:pPr marL="342900" indent="-342900" algn="ctr">
              <a:lnSpc>
                <a:spcPct val="120000"/>
              </a:lnSpc>
              <a:spcAft>
                <a:spcPts val="0"/>
              </a:spcAft>
              <a:defRPr/>
            </a:pPr>
            <a:r>
              <a:rPr lang="vi-VN" sz="3200" b="1" kern="0">
                <a:solidFill>
                  <a:srgbClr val="006CB5"/>
                </a:solidFill>
                <a:latin typeface="Verdana" pitchFamily="34" charset="0"/>
                <a:ea typeface="Verdana" pitchFamily="34" charset="0"/>
                <a:cs typeface="Verdana" pitchFamily="34" charset="0"/>
              </a:rPr>
              <a:t>LỢI ÍCH XÂY DỰNG VÀ ÁP DỤNG</a:t>
            </a:r>
            <a:endParaRPr lang="en-US" sz="3200" b="1" kern="0">
              <a:solidFill>
                <a:srgbClr val="006CB5"/>
              </a:solidFill>
              <a:latin typeface="Verdana" pitchFamily="34" charset="0"/>
              <a:ea typeface="Verdana" pitchFamily="34" charset="0"/>
              <a:cs typeface="Verdana" pitchFamily="34" charset="0"/>
            </a:endParaRPr>
          </a:p>
          <a:p>
            <a:pPr marL="342900" indent="-342900" algn="ctr">
              <a:lnSpc>
                <a:spcPct val="120000"/>
              </a:lnSpc>
              <a:spcAft>
                <a:spcPts val="0"/>
              </a:spcAft>
              <a:defRPr/>
            </a:pPr>
            <a:r>
              <a:rPr lang="vi-VN" sz="3200" b="1" kern="0">
                <a:solidFill>
                  <a:srgbClr val="006CB5"/>
                </a:solidFill>
                <a:latin typeface="Verdana" pitchFamily="34" charset="0"/>
                <a:ea typeface="Verdana" pitchFamily="34" charset="0"/>
                <a:cs typeface="Verdana" pitchFamily="34" charset="0"/>
              </a:rPr>
              <a:t>HỆ THỐNG QUẢN LÝ CHẤT LƯỢNG</a:t>
            </a:r>
            <a:endParaRPr lang="en-US" sz="3200" b="1" kern="0">
              <a:solidFill>
                <a:srgbClr val="006CB5"/>
              </a:solidFill>
              <a:latin typeface="Verdana" pitchFamily="34" charset="0"/>
              <a:ea typeface="Verdana" pitchFamily="34" charset="0"/>
              <a:cs typeface="Verdana" pitchFamily="34" charset="0"/>
            </a:endParaRPr>
          </a:p>
          <a:p>
            <a:pPr marL="342900" indent="-342900" algn="ctr">
              <a:lnSpc>
                <a:spcPct val="120000"/>
              </a:lnSpc>
              <a:spcAft>
                <a:spcPts val="0"/>
              </a:spcAft>
              <a:defRPr/>
            </a:pPr>
            <a:r>
              <a:rPr lang="en-US" sz="3200" b="1" kern="0">
                <a:solidFill>
                  <a:srgbClr val="006CB5"/>
                </a:solidFill>
                <a:latin typeface="Verdana" pitchFamily="34" charset="0"/>
                <a:ea typeface="Verdana" pitchFamily="34" charset="0"/>
                <a:cs typeface="Verdana" pitchFamily="34" charset="0"/>
              </a:rPr>
              <a:t>ISO 9001:2015</a:t>
            </a:r>
            <a:endParaRPr lang="vi-VN" sz="3200" b="1" kern="0">
              <a:solidFill>
                <a:srgbClr val="006CB5"/>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7344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GIỚI THIỆU</a:t>
            </a:r>
          </a:p>
        </p:txBody>
      </p:sp>
      <p:sp>
        <p:nvSpPr>
          <p:cNvPr id="3" name="Content Placeholder 2"/>
          <p:cNvSpPr>
            <a:spLocks noGrp="1"/>
          </p:cNvSpPr>
          <p:nvPr>
            <p:ph idx="1"/>
          </p:nvPr>
        </p:nvSpPr>
        <p:spPr>
          <a:xfrm>
            <a:off x="457200" y="1463040"/>
            <a:ext cx="8229600" cy="4343400"/>
          </a:xfrm>
          <a:gradFill>
            <a:gsLst>
              <a:gs pos="0">
                <a:srgbClr val="CFFFFF"/>
              </a:gs>
              <a:gs pos="35000">
                <a:srgbClr val="DDFEFF"/>
              </a:gs>
              <a:gs pos="100000">
                <a:srgbClr val="F0FFFF"/>
              </a:gs>
            </a:gsLst>
            <a:lin ang="16200000" scaled="1"/>
          </a:gradFill>
          <a:ln>
            <a:solidFill>
              <a:srgbClr val="B6DCDF"/>
            </a:solidFill>
          </a:ln>
        </p:spPr>
        <p:txBody>
          <a:bodyPr>
            <a:normAutofit/>
          </a:bodyPr>
          <a:lstStyle/>
          <a:p>
            <a:pPr marL="0" indent="0" algn="just">
              <a:lnSpc>
                <a:spcPct val="110000"/>
              </a:lnSpc>
              <a:spcBef>
                <a:spcPts val="600"/>
              </a:spcBef>
              <a:spcAft>
                <a:spcPts val="600"/>
              </a:spcAft>
              <a:buFontTx/>
              <a:buNone/>
              <a:defRPr/>
            </a:pPr>
            <a:r>
              <a:rPr lang="en-US" sz="2400" dirty="0" err="1"/>
              <a:t>Tài</a:t>
            </a:r>
            <a:r>
              <a:rPr lang="en-US" sz="2400" dirty="0"/>
              <a:t> </a:t>
            </a:r>
            <a:r>
              <a:rPr lang="en-US" sz="2400" dirty="0" err="1"/>
              <a:t>liệu</a:t>
            </a:r>
            <a:r>
              <a:rPr lang="en-US" sz="2400" dirty="0"/>
              <a:t> </a:t>
            </a:r>
            <a:r>
              <a:rPr lang="en-US" sz="2400" dirty="0" err="1"/>
              <a:t>này</a:t>
            </a:r>
            <a:r>
              <a:rPr lang="en-US" sz="2400" dirty="0"/>
              <a:t> </a:t>
            </a:r>
            <a:r>
              <a:rPr lang="en-US" sz="2400" dirty="0" err="1" smtClean="0"/>
              <a:t>được</a:t>
            </a:r>
            <a:r>
              <a:rPr lang="en-US" sz="2400" dirty="0" smtClean="0"/>
              <a:t> </a:t>
            </a:r>
            <a:r>
              <a:rPr lang="en-US" sz="2400" dirty="0" err="1" smtClean="0"/>
              <a:t>biên</a:t>
            </a:r>
            <a:r>
              <a:rPr lang="en-US" sz="2400" dirty="0" smtClean="0"/>
              <a:t> </a:t>
            </a:r>
            <a:r>
              <a:rPr lang="en-US" sz="2400" dirty="0" err="1"/>
              <a:t>soạn</a:t>
            </a:r>
            <a:r>
              <a:rPr lang="en-US" sz="2400" dirty="0"/>
              <a:t> </a:t>
            </a:r>
            <a:r>
              <a:rPr lang="en-US" sz="2400" dirty="0" err="1"/>
              <a:t>và</a:t>
            </a:r>
            <a:r>
              <a:rPr lang="en-US" sz="2400" dirty="0"/>
              <a:t> </a:t>
            </a:r>
            <a:r>
              <a:rPr lang="en-US" sz="2400" dirty="0" err="1"/>
              <a:t>cung</a:t>
            </a:r>
            <a:r>
              <a:rPr lang="en-US" sz="2400" dirty="0"/>
              <a:t> </a:t>
            </a:r>
            <a:r>
              <a:rPr lang="en-US" sz="2400" dirty="0" err="1"/>
              <a:t>cấp</a:t>
            </a:r>
            <a:r>
              <a:rPr lang="en-US" sz="2400" dirty="0"/>
              <a:t> </a:t>
            </a:r>
            <a:r>
              <a:rPr lang="en-US" sz="2400" dirty="0" err="1"/>
              <a:t>rộng</a:t>
            </a:r>
            <a:r>
              <a:rPr lang="en-US" sz="2400" dirty="0"/>
              <a:t> </a:t>
            </a:r>
            <a:r>
              <a:rPr lang="en-US" sz="2400" dirty="0" err="1"/>
              <a:t>rãi</a:t>
            </a:r>
            <a:r>
              <a:rPr lang="en-US" sz="2400" dirty="0"/>
              <a:t> </a:t>
            </a:r>
            <a:r>
              <a:rPr lang="en-US" sz="2400" dirty="0" err="1"/>
              <a:t>nhằm</a:t>
            </a:r>
            <a:r>
              <a:rPr lang="en-US" sz="2400" dirty="0"/>
              <a:t> </a:t>
            </a:r>
            <a:r>
              <a:rPr lang="en-US" sz="2400" dirty="0" err="1"/>
              <a:t>giúp</a:t>
            </a:r>
            <a:r>
              <a:rPr lang="en-US" sz="2400" dirty="0"/>
              <a:t> </a:t>
            </a:r>
            <a:r>
              <a:rPr lang="en-US" sz="2400" dirty="0" err="1"/>
              <a:t>các</a:t>
            </a:r>
            <a:r>
              <a:rPr lang="en-US" sz="2400" dirty="0"/>
              <a:t> </a:t>
            </a:r>
            <a:r>
              <a:rPr lang="en-US" sz="2400" dirty="0" err="1"/>
              <a:t>tổ</a:t>
            </a:r>
            <a:r>
              <a:rPr lang="en-US" sz="2400" dirty="0"/>
              <a:t> </a:t>
            </a:r>
            <a:r>
              <a:rPr lang="en-US" sz="2400" dirty="0" err="1"/>
              <a:t>chức</a:t>
            </a:r>
            <a:r>
              <a:rPr lang="en-US" sz="2400" dirty="0"/>
              <a:t>/</a:t>
            </a:r>
            <a:r>
              <a:rPr lang="en-US" sz="2400" dirty="0" err="1"/>
              <a:t>doanh</a:t>
            </a:r>
            <a:r>
              <a:rPr lang="en-US" sz="2400" dirty="0"/>
              <a:t> </a:t>
            </a:r>
            <a:r>
              <a:rPr lang="en-US" sz="2400" dirty="0" err="1"/>
              <a:t>nghiệp</a:t>
            </a:r>
            <a:r>
              <a:rPr lang="en-US" sz="2400" dirty="0"/>
              <a:t> </a:t>
            </a:r>
            <a:r>
              <a:rPr lang="en-US" sz="2400" dirty="0" err="1"/>
              <a:t>có</a:t>
            </a:r>
            <a:r>
              <a:rPr lang="en-US" sz="2400" dirty="0"/>
              <a:t> </a:t>
            </a:r>
            <a:r>
              <a:rPr lang="en-US" sz="2400" dirty="0" err="1"/>
              <a:t>thể</a:t>
            </a:r>
            <a:r>
              <a:rPr lang="en-US" sz="2400" dirty="0"/>
              <a:t> </a:t>
            </a:r>
            <a:r>
              <a:rPr lang="en-US" sz="2400" dirty="0" err="1"/>
              <a:t>tự</a:t>
            </a:r>
            <a:r>
              <a:rPr lang="en-US" sz="2400" dirty="0"/>
              <a:t> </a:t>
            </a:r>
            <a:r>
              <a:rPr lang="en-US" sz="2400" dirty="0" err="1"/>
              <a:t>đào</a:t>
            </a:r>
            <a:r>
              <a:rPr lang="en-US" sz="2400" dirty="0"/>
              <a:t> </a:t>
            </a:r>
            <a:r>
              <a:rPr lang="en-US" sz="2400" dirty="0" err="1"/>
              <a:t>tạo</a:t>
            </a:r>
            <a:r>
              <a:rPr lang="en-US" sz="2400" dirty="0"/>
              <a:t> </a:t>
            </a:r>
            <a:r>
              <a:rPr lang="en-US" sz="2400" dirty="0" err="1"/>
              <a:t>nhận</a:t>
            </a:r>
            <a:r>
              <a:rPr lang="en-US" sz="2400" dirty="0"/>
              <a:t> </a:t>
            </a:r>
            <a:r>
              <a:rPr lang="en-US" sz="2400" dirty="0" err="1"/>
              <a:t>thức</a:t>
            </a:r>
            <a:r>
              <a:rPr lang="en-US" sz="2400" dirty="0"/>
              <a:t> </a:t>
            </a:r>
            <a:r>
              <a:rPr lang="en-US" sz="2400" dirty="0" err="1"/>
              <a:t>chung</a:t>
            </a:r>
            <a:r>
              <a:rPr lang="en-US" sz="2400" dirty="0"/>
              <a:t> </a:t>
            </a:r>
            <a:r>
              <a:rPr lang="en-US" sz="2400" dirty="0" err="1"/>
              <a:t>về</a:t>
            </a:r>
            <a:r>
              <a:rPr lang="en-US" sz="2400" dirty="0"/>
              <a:t> </a:t>
            </a:r>
            <a:r>
              <a:rPr lang="en-US" sz="2400" dirty="0" err="1"/>
              <a:t>tiêu</a:t>
            </a:r>
            <a:r>
              <a:rPr lang="en-US" sz="2400" dirty="0"/>
              <a:t> </a:t>
            </a:r>
            <a:r>
              <a:rPr lang="en-US" sz="2400" dirty="0" err="1"/>
              <a:t>chuẩn</a:t>
            </a:r>
            <a:r>
              <a:rPr lang="en-US" sz="2400" dirty="0"/>
              <a:t> ISO 9001:2015 </a:t>
            </a:r>
            <a:r>
              <a:rPr lang="en-US" sz="2400" dirty="0" err="1"/>
              <a:t>cho</a:t>
            </a:r>
            <a:r>
              <a:rPr lang="en-US" sz="2400" dirty="0"/>
              <a:t> CBNV.</a:t>
            </a:r>
          </a:p>
          <a:p>
            <a:pPr marL="0" indent="0" algn="just">
              <a:lnSpc>
                <a:spcPct val="110000"/>
              </a:lnSpc>
              <a:spcBef>
                <a:spcPts val="600"/>
              </a:spcBef>
              <a:spcAft>
                <a:spcPts val="600"/>
              </a:spcAft>
              <a:buFontTx/>
              <a:buNone/>
              <a:defRPr/>
            </a:pPr>
            <a:r>
              <a:rPr lang="en-US" sz="2400" dirty="0" err="1"/>
              <a:t>Tài</a:t>
            </a:r>
            <a:r>
              <a:rPr lang="en-US" sz="2400" dirty="0"/>
              <a:t> </a:t>
            </a:r>
            <a:r>
              <a:rPr lang="en-US" sz="2400" dirty="0" err="1"/>
              <a:t>liệu</a:t>
            </a:r>
            <a:r>
              <a:rPr lang="en-US" sz="2400" dirty="0"/>
              <a:t> </a:t>
            </a:r>
            <a:r>
              <a:rPr lang="en-US" sz="2400" dirty="0" err="1"/>
              <a:t>gồm</a:t>
            </a:r>
            <a:r>
              <a:rPr lang="en-US" sz="2400" dirty="0"/>
              <a:t> slide </a:t>
            </a:r>
            <a:r>
              <a:rPr lang="en-US" sz="2400" dirty="0" err="1"/>
              <a:t>đào</a:t>
            </a:r>
            <a:r>
              <a:rPr lang="en-US" sz="2400" dirty="0"/>
              <a:t> </a:t>
            </a:r>
            <a:r>
              <a:rPr lang="en-US" sz="2400" dirty="0" err="1"/>
              <a:t>tạo</a:t>
            </a:r>
            <a:r>
              <a:rPr lang="en-US" sz="2400" dirty="0"/>
              <a:t> </a:t>
            </a:r>
            <a:r>
              <a:rPr lang="en-US" sz="2400" dirty="0" err="1"/>
              <a:t>và</a:t>
            </a:r>
            <a:r>
              <a:rPr lang="en-US" sz="2400" dirty="0"/>
              <a:t> </a:t>
            </a:r>
            <a:r>
              <a:rPr lang="en-US" sz="2400" dirty="0" err="1"/>
              <a:t>bài</a:t>
            </a:r>
            <a:r>
              <a:rPr lang="en-US" sz="2400" dirty="0"/>
              <a:t> </a:t>
            </a:r>
            <a:r>
              <a:rPr lang="en-US" sz="2400" dirty="0" err="1"/>
              <a:t>viết</a:t>
            </a:r>
            <a:r>
              <a:rPr lang="en-US" sz="2400" dirty="0"/>
              <a:t> </a:t>
            </a:r>
            <a:r>
              <a:rPr lang="en-US" sz="2400" dirty="0" err="1"/>
              <a:t>thu</a:t>
            </a:r>
            <a:r>
              <a:rPr lang="en-US" sz="2400" dirty="0"/>
              <a:t> </a:t>
            </a:r>
            <a:r>
              <a:rPr lang="en-US" sz="2400" dirty="0" err="1"/>
              <a:t>hoạch</a:t>
            </a:r>
            <a:r>
              <a:rPr lang="en-US" sz="2400" dirty="0"/>
              <a:t> </a:t>
            </a:r>
            <a:r>
              <a:rPr lang="en-US" sz="2400" dirty="0" err="1"/>
              <a:t>giúp</a:t>
            </a:r>
            <a:r>
              <a:rPr lang="en-US" sz="2400" dirty="0"/>
              <a:t> </a:t>
            </a:r>
            <a:r>
              <a:rPr lang="en-US" sz="2400" dirty="0" err="1"/>
              <a:t>đánh</a:t>
            </a:r>
            <a:r>
              <a:rPr lang="en-US" sz="2400" dirty="0"/>
              <a:t> </a:t>
            </a:r>
            <a:r>
              <a:rPr lang="en-US" sz="2400" dirty="0" err="1"/>
              <a:t>giá</a:t>
            </a:r>
            <a:r>
              <a:rPr lang="en-US" sz="2400" dirty="0"/>
              <a:t> </a:t>
            </a:r>
            <a:r>
              <a:rPr lang="en-US" sz="2400" dirty="0" err="1"/>
              <a:t>nhận</a:t>
            </a:r>
            <a:r>
              <a:rPr lang="en-US" sz="2400" dirty="0"/>
              <a:t> </a:t>
            </a:r>
            <a:r>
              <a:rPr lang="en-US" sz="2400" dirty="0" err="1"/>
              <a:t>thức</a:t>
            </a:r>
            <a:r>
              <a:rPr lang="en-US" sz="2400" dirty="0"/>
              <a:t> </a:t>
            </a:r>
            <a:r>
              <a:rPr lang="en-US" sz="2400" dirty="0" err="1"/>
              <a:t>của</a:t>
            </a:r>
            <a:r>
              <a:rPr lang="en-US" sz="2400" dirty="0"/>
              <a:t> CBNV </a:t>
            </a:r>
            <a:r>
              <a:rPr lang="en-US" sz="2400" dirty="0" err="1"/>
              <a:t>về</a:t>
            </a:r>
            <a:r>
              <a:rPr lang="en-US" sz="2400" dirty="0"/>
              <a:t> </a:t>
            </a:r>
            <a:r>
              <a:rPr lang="en-US" sz="2400" dirty="0" err="1"/>
              <a:t>hệ</a:t>
            </a:r>
            <a:r>
              <a:rPr lang="en-US" sz="2400" dirty="0"/>
              <a:t> </a:t>
            </a:r>
            <a:r>
              <a:rPr lang="en-US" sz="2400" dirty="0" err="1"/>
              <a:t>thống</a:t>
            </a:r>
            <a:r>
              <a:rPr lang="en-US" sz="2400" dirty="0"/>
              <a:t> </a:t>
            </a:r>
            <a:r>
              <a:rPr lang="en-US" sz="2400" dirty="0" err="1"/>
              <a:t>quản</a:t>
            </a:r>
            <a:r>
              <a:rPr lang="en-US" sz="2400" dirty="0"/>
              <a:t> </a:t>
            </a:r>
            <a:r>
              <a:rPr lang="en-US" sz="2400" dirty="0" err="1"/>
              <a:t>lý</a:t>
            </a:r>
            <a:r>
              <a:rPr lang="en-US" sz="2400" dirty="0"/>
              <a:t> </a:t>
            </a:r>
            <a:r>
              <a:rPr lang="en-US" sz="2400" dirty="0" err="1"/>
              <a:t>chất</a:t>
            </a:r>
            <a:r>
              <a:rPr lang="en-US" sz="2400" dirty="0"/>
              <a:t> </a:t>
            </a:r>
            <a:r>
              <a:rPr lang="en-US" sz="2400" dirty="0" err="1"/>
              <a:t>lượng</a:t>
            </a:r>
            <a:r>
              <a:rPr lang="en-US" sz="2400" dirty="0"/>
              <a:t> </a:t>
            </a:r>
            <a:r>
              <a:rPr lang="en-US" sz="2400" dirty="0" err="1"/>
              <a:t>theo</a:t>
            </a:r>
            <a:r>
              <a:rPr lang="en-US" sz="2400" dirty="0"/>
              <a:t> ISO 9001:2015.  </a:t>
            </a:r>
          </a:p>
          <a:p>
            <a:pPr marL="0" indent="0" algn="just">
              <a:lnSpc>
                <a:spcPct val="110000"/>
              </a:lnSpc>
              <a:spcBef>
                <a:spcPts val="600"/>
              </a:spcBef>
              <a:spcAft>
                <a:spcPts val="600"/>
              </a:spcAft>
              <a:buFontTx/>
              <a:buNone/>
              <a:defRPr/>
            </a:pPr>
            <a:r>
              <a:rPr lang="en-US" sz="2400" dirty="0" err="1"/>
              <a:t>Tổ</a:t>
            </a:r>
            <a:r>
              <a:rPr lang="en-US" sz="2400" dirty="0"/>
              <a:t> </a:t>
            </a:r>
            <a:r>
              <a:rPr lang="en-US" sz="2400" dirty="0" err="1"/>
              <a:t>chức</a:t>
            </a:r>
            <a:r>
              <a:rPr lang="en-US" sz="2400" dirty="0"/>
              <a:t>/</a:t>
            </a:r>
            <a:r>
              <a:rPr lang="en-US" sz="2400" dirty="0" err="1"/>
              <a:t>doanh</a:t>
            </a:r>
            <a:r>
              <a:rPr lang="en-US" sz="2400" dirty="0"/>
              <a:t> </a:t>
            </a:r>
            <a:r>
              <a:rPr lang="en-US" sz="2400" dirty="0" err="1"/>
              <a:t>nghiệp</a:t>
            </a:r>
            <a:r>
              <a:rPr lang="en-US" sz="2400" dirty="0"/>
              <a:t> </a:t>
            </a:r>
            <a:r>
              <a:rPr lang="en-US" sz="2400" dirty="0" err="1"/>
              <a:t>có</a:t>
            </a:r>
            <a:r>
              <a:rPr lang="en-US" sz="2400" dirty="0"/>
              <a:t> </a:t>
            </a:r>
            <a:r>
              <a:rPr lang="en-US" sz="2400" dirty="0" err="1"/>
              <a:t>thể</a:t>
            </a:r>
            <a:r>
              <a:rPr lang="en-US" sz="2400" dirty="0"/>
              <a:t> </a:t>
            </a:r>
            <a:r>
              <a:rPr lang="en-US" sz="2400" dirty="0" err="1"/>
              <a:t>điều</a:t>
            </a:r>
            <a:r>
              <a:rPr lang="en-US" sz="2400" dirty="0"/>
              <a:t> </a:t>
            </a:r>
            <a:r>
              <a:rPr lang="en-US" sz="2400" dirty="0" err="1"/>
              <a:t>chỉnh</a:t>
            </a:r>
            <a:r>
              <a:rPr lang="en-US" sz="2400" dirty="0"/>
              <a:t> </a:t>
            </a:r>
            <a:r>
              <a:rPr lang="en-US" sz="2400" dirty="0" err="1"/>
              <a:t>nội</a:t>
            </a:r>
            <a:r>
              <a:rPr lang="en-US" sz="2400" dirty="0"/>
              <a:t> dung </a:t>
            </a:r>
            <a:r>
              <a:rPr lang="en-US" sz="2400" dirty="0" err="1"/>
              <a:t>cho</a:t>
            </a:r>
            <a:r>
              <a:rPr lang="en-US" sz="2400" dirty="0"/>
              <a:t> </a:t>
            </a:r>
            <a:r>
              <a:rPr lang="en-US" sz="2400" dirty="0" err="1"/>
              <a:t>phù</a:t>
            </a:r>
            <a:r>
              <a:rPr lang="en-US" sz="2400" dirty="0"/>
              <a:t> </a:t>
            </a:r>
            <a:r>
              <a:rPr lang="en-US" sz="2400" dirty="0" err="1"/>
              <a:t>hợp</a:t>
            </a:r>
            <a:r>
              <a:rPr lang="en-US" sz="2400" dirty="0"/>
              <a:t> </a:t>
            </a:r>
            <a:r>
              <a:rPr lang="en-US" sz="2400" dirty="0" err="1"/>
              <a:t>với</a:t>
            </a:r>
            <a:r>
              <a:rPr lang="en-US" sz="2400" dirty="0"/>
              <a:t> </a:t>
            </a:r>
            <a:r>
              <a:rPr lang="en-US" sz="2400" dirty="0" err="1"/>
              <a:t>nhu</a:t>
            </a:r>
            <a:r>
              <a:rPr lang="en-US" sz="2400" dirty="0"/>
              <a:t> </a:t>
            </a:r>
            <a:r>
              <a:rPr lang="en-US" sz="2400" dirty="0" err="1"/>
              <a:t>cầu</a:t>
            </a:r>
            <a:r>
              <a:rPr lang="en-US" sz="2400" dirty="0"/>
              <a:t> </a:t>
            </a:r>
            <a:r>
              <a:rPr lang="en-US" sz="2400" dirty="0" err="1"/>
              <a:t>đào</a:t>
            </a:r>
            <a:r>
              <a:rPr lang="en-US" sz="2400" dirty="0"/>
              <a:t> </a:t>
            </a:r>
            <a:r>
              <a:rPr lang="en-US" sz="2400" dirty="0" err="1"/>
              <a:t>tạo</a:t>
            </a:r>
            <a:r>
              <a:rPr lang="en-US" sz="2400" dirty="0"/>
              <a:t> </a:t>
            </a:r>
            <a:r>
              <a:rPr lang="en-US" sz="2400" dirty="0" err="1"/>
              <a:t>của</a:t>
            </a:r>
            <a:r>
              <a:rPr lang="en-US" sz="2400" dirty="0"/>
              <a:t> </a:t>
            </a:r>
            <a:r>
              <a:rPr lang="en-US" sz="2400" dirty="0" err="1"/>
              <a:t>mình</a:t>
            </a:r>
            <a:r>
              <a:rPr lang="en-US" sz="2400" dirty="0"/>
              <a:t>.</a:t>
            </a:r>
          </a:p>
        </p:txBody>
      </p:sp>
    </p:spTree>
    <p:extLst>
      <p:ext uri="{BB962C8B-B14F-4D97-AF65-F5344CB8AC3E}">
        <p14:creationId xmlns:p14="http://schemas.microsoft.com/office/powerpoint/2010/main" val="3366603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CBED-6ED1-4C2C-84DB-9BE5D9323017}"/>
              </a:ext>
            </a:extLst>
          </p:cNvPr>
          <p:cNvSpPr>
            <a:spLocks noGrp="1"/>
          </p:cNvSpPr>
          <p:nvPr>
            <p:ph type="title"/>
          </p:nvPr>
        </p:nvSpPr>
        <p:spPr/>
        <p:txBody>
          <a:bodyPr>
            <a:normAutofit fontScale="90000"/>
          </a:bodyPr>
          <a:lstStyle/>
          <a:p>
            <a:r>
              <a:rPr lang="en-US"/>
              <a:t>Công việc được thực hiện đúng </a:t>
            </a:r>
            <a:br>
              <a:rPr lang="en-US"/>
            </a:br>
            <a:r>
              <a:rPr lang="en-US"/>
              <a:t>và hiệu quả ngay từ đầu</a:t>
            </a:r>
          </a:p>
        </p:txBody>
      </p:sp>
      <p:sp>
        <p:nvSpPr>
          <p:cNvPr id="3" name="Content Placeholder 2">
            <a:extLst>
              <a:ext uri="{FF2B5EF4-FFF2-40B4-BE49-F238E27FC236}">
                <a16:creationId xmlns:a16="http://schemas.microsoft.com/office/drawing/2014/main" id="{105A45E7-19E2-4A8B-BA41-224A6206D755}"/>
              </a:ext>
            </a:extLst>
          </p:cNvPr>
          <p:cNvSpPr>
            <a:spLocks noGrp="1"/>
          </p:cNvSpPr>
          <p:nvPr>
            <p:ph idx="1"/>
          </p:nvPr>
        </p:nvSpPr>
        <p:spPr>
          <a:xfrm>
            <a:off x="457200" y="1463040"/>
            <a:ext cx="8229600" cy="3422469"/>
          </a:xfrm>
        </p:spPr>
        <p:txBody>
          <a:bodyPr/>
          <a:lstStyle/>
          <a:p>
            <a:pPr>
              <a:defRPr/>
            </a:pPr>
            <a:r>
              <a:rPr lang="en-US"/>
              <a:t>Công việc được thực hiện và kiểm soát theo các quy trình chuẩn</a:t>
            </a:r>
          </a:p>
          <a:p>
            <a:pPr>
              <a:defRPr/>
            </a:pPr>
            <a:r>
              <a:rPr lang="en-US"/>
              <a:t>Hệ thống tài liệu gồm các quy trình, hướng dẫn, biểu mẫu giúp quy định rõ việc, rõ người, rõ trách nhiệm</a:t>
            </a:r>
          </a:p>
          <a:p>
            <a:pPr>
              <a:defRPr/>
            </a:pPr>
            <a:r>
              <a:rPr lang="en-US"/>
              <a:t>Hạn chế sự can thiệp của các bộ quản lý vào các công việc sự vụ</a:t>
            </a:r>
          </a:p>
        </p:txBody>
      </p:sp>
      <p:sp>
        <p:nvSpPr>
          <p:cNvPr id="5" name="Rectangle 3">
            <a:extLst>
              <a:ext uri="{FF2B5EF4-FFF2-40B4-BE49-F238E27FC236}">
                <a16:creationId xmlns:a16="http://schemas.microsoft.com/office/drawing/2014/main" id="{192FBC39-C091-426F-B9B8-EDF9245CB82F}"/>
              </a:ext>
            </a:extLst>
          </p:cNvPr>
          <p:cNvSpPr>
            <a:spLocks noChangeArrowheads="1"/>
          </p:cNvSpPr>
          <p:nvPr/>
        </p:nvSpPr>
        <p:spPr bwMode="auto">
          <a:xfrm>
            <a:off x="647700" y="4953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b="1">
                <a:solidFill>
                  <a:srgbClr val="C00000"/>
                </a:solidFill>
                <a:latin typeface="Verdana" pitchFamily="34" charset="0"/>
                <a:cs typeface="Arial" charset="0"/>
              </a:rPr>
              <a:t>Là cơ sở quan trọng để nâng cao chất lượng sản phẩm, dịch vụ và khả năng cạnh tranh </a:t>
            </a:r>
          </a:p>
        </p:txBody>
      </p:sp>
    </p:spTree>
    <p:extLst>
      <p:ext uri="{BB962C8B-B14F-4D97-AF65-F5344CB8AC3E}">
        <p14:creationId xmlns:p14="http://schemas.microsoft.com/office/powerpoint/2010/main" val="1939255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FD3D-7C33-44F1-A5C1-CAF8A2D26424}"/>
              </a:ext>
            </a:extLst>
          </p:cNvPr>
          <p:cNvSpPr>
            <a:spLocks noGrp="1"/>
          </p:cNvSpPr>
          <p:nvPr>
            <p:ph type="title"/>
          </p:nvPr>
        </p:nvSpPr>
        <p:spPr/>
        <p:txBody>
          <a:bodyPr>
            <a:normAutofit fontScale="90000"/>
          </a:bodyPr>
          <a:lstStyle/>
          <a:p>
            <a:r>
              <a:rPr lang="en-US"/>
              <a:t>Xây dựng môi trường làm việc tốt hơn</a:t>
            </a:r>
          </a:p>
        </p:txBody>
      </p:sp>
      <p:sp>
        <p:nvSpPr>
          <p:cNvPr id="3" name="Content Placeholder 2">
            <a:extLst>
              <a:ext uri="{FF2B5EF4-FFF2-40B4-BE49-F238E27FC236}">
                <a16:creationId xmlns:a16="http://schemas.microsoft.com/office/drawing/2014/main" id="{507229E9-9F30-400E-9E6B-859D554EC03C}"/>
              </a:ext>
            </a:extLst>
          </p:cNvPr>
          <p:cNvSpPr>
            <a:spLocks noGrp="1"/>
          </p:cNvSpPr>
          <p:nvPr>
            <p:ph idx="1"/>
          </p:nvPr>
        </p:nvSpPr>
        <p:spPr/>
        <p:txBody>
          <a:bodyPr/>
          <a:lstStyle/>
          <a:p>
            <a:pPr>
              <a:defRPr/>
            </a:pPr>
            <a:r>
              <a:rPr lang="en-US"/>
              <a:t>Tạo môi trường làm việc rõ ràng, minh bạch và đoàn kết</a:t>
            </a:r>
          </a:p>
          <a:p>
            <a:pPr>
              <a:defRPr/>
            </a:pPr>
            <a:r>
              <a:rPr lang="en-US"/>
              <a:t>Thực hiện công việc thuận lợi và dễ dàng hơn</a:t>
            </a:r>
          </a:p>
          <a:p>
            <a:pPr>
              <a:defRPr/>
            </a:pPr>
            <a:r>
              <a:rPr lang="en-US"/>
              <a:t>Hiệu quả hoạt động được nâng lên là cơ sở quan trọng để:</a:t>
            </a:r>
          </a:p>
          <a:p>
            <a:pPr lvl="1">
              <a:defRPr/>
            </a:pPr>
            <a:r>
              <a:rPr lang="en-US"/>
              <a:t>Tăng thêm </a:t>
            </a:r>
            <a:r>
              <a:rPr lang="vi-VN"/>
              <a:t>thu nhập cá nhân</a:t>
            </a:r>
          </a:p>
          <a:p>
            <a:pPr lvl="1">
              <a:defRPr/>
            </a:pPr>
            <a:r>
              <a:rPr lang="en-US"/>
              <a:t>Xây dựng chế độ phúc lợi tốt hơn cho CBNV</a:t>
            </a:r>
          </a:p>
        </p:txBody>
      </p:sp>
    </p:spTree>
    <p:extLst>
      <p:ext uri="{BB962C8B-B14F-4D97-AF65-F5344CB8AC3E}">
        <p14:creationId xmlns:p14="http://schemas.microsoft.com/office/powerpoint/2010/main" val="2690130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F6CFD00-F8CB-41FD-B966-FE07C611655A}"/>
              </a:ext>
            </a:extLst>
          </p:cNvPr>
          <p:cNvSpPr txBox="1">
            <a:spLocks noChangeArrowheads="1"/>
          </p:cNvSpPr>
          <p:nvPr/>
        </p:nvSpPr>
        <p:spPr bwMode="auto">
          <a:xfrm>
            <a:off x="457200" y="1770185"/>
            <a:ext cx="8229600" cy="2743200"/>
          </a:xfrm>
          <a:prstGeom prst="rect">
            <a:avLst/>
          </a:prstGeom>
          <a:noFill/>
          <a:ln w="9525">
            <a:noFill/>
            <a:miter lim="800000"/>
            <a:headEnd/>
            <a:tailEnd/>
          </a:ln>
        </p:spPr>
        <p:txBody>
          <a:bodyPr/>
          <a:lstStyle/>
          <a:p>
            <a:pPr marL="342900" indent="-342900" algn="ctr">
              <a:spcBef>
                <a:spcPts val="600"/>
              </a:spcBef>
              <a:spcAft>
                <a:spcPts val="600"/>
              </a:spcAft>
              <a:defRPr/>
            </a:pPr>
            <a:r>
              <a:rPr lang="en-US" sz="3600" b="1" kern="0">
                <a:solidFill>
                  <a:srgbClr val="F79733"/>
                </a:solidFill>
                <a:latin typeface="Verdana" pitchFamily="34" charset="0"/>
                <a:ea typeface="Verdana" pitchFamily="34" charset="0"/>
                <a:cs typeface="Verdana" pitchFamily="34" charset="0"/>
              </a:rPr>
              <a:t>Phần 4</a:t>
            </a:r>
          </a:p>
          <a:p>
            <a:pPr marL="342900" indent="-342900" algn="ctr">
              <a:lnSpc>
                <a:spcPct val="120000"/>
              </a:lnSpc>
              <a:spcBef>
                <a:spcPts val="600"/>
              </a:spcBef>
              <a:spcAft>
                <a:spcPts val="0"/>
              </a:spcAft>
              <a:defRPr/>
            </a:pPr>
            <a:r>
              <a:rPr lang="vi-VN" sz="3200" b="1" kern="0">
                <a:solidFill>
                  <a:srgbClr val="006CB5"/>
                </a:solidFill>
                <a:latin typeface="Verdana" pitchFamily="34" charset="0"/>
                <a:ea typeface="Verdana" pitchFamily="34" charset="0"/>
                <a:cs typeface="Verdana" pitchFamily="34" charset="0"/>
              </a:rPr>
              <a:t>TRÁCH NHIỆM CỦA CBNV KHI TRIỂN KHAI HỆ THỐNG QUẢN LÝ CHẤT LƯỢNG</a:t>
            </a:r>
          </a:p>
        </p:txBody>
      </p:sp>
    </p:spTree>
    <p:extLst>
      <p:ext uri="{BB962C8B-B14F-4D97-AF65-F5344CB8AC3E}">
        <p14:creationId xmlns:p14="http://schemas.microsoft.com/office/powerpoint/2010/main" val="214707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8074-3A31-4692-8D25-67CBB669B1B0}"/>
              </a:ext>
            </a:extLst>
          </p:cNvPr>
          <p:cNvSpPr>
            <a:spLocks noGrp="1"/>
          </p:cNvSpPr>
          <p:nvPr>
            <p:ph type="title"/>
          </p:nvPr>
        </p:nvSpPr>
        <p:spPr/>
        <p:txBody>
          <a:bodyPr/>
          <a:lstStyle/>
          <a:p>
            <a:r>
              <a:rPr lang="en-US"/>
              <a:t>Triển khai cấp phòng/ban</a:t>
            </a:r>
          </a:p>
        </p:txBody>
      </p:sp>
      <p:sp>
        <p:nvSpPr>
          <p:cNvPr id="5" name="Rounded Rectangle 4">
            <a:extLst>
              <a:ext uri="{FF2B5EF4-FFF2-40B4-BE49-F238E27FC236}">
                <a16:creationId xmlns:a16="http://schemas.microsoft.com/office/drawing/2014/main" id="{3B6F301E-1776-401B-A81B-EF3DEA66B17B}"/>
              </a:ext>
            </a:extLst>
          </p:cNvPr>
          <p:cNvSpPr/>
          <p:nvPr/>
        </p:nvSpPr>
        <p:spPr bwMode="auto">
          <a:xfrm>
            <a:off x="685800" y="1676400"/>
            <a:ext cx="4937760" cy="594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400" err="1">
                <a:solidFill>
                  <a:schemeClr val="tx1"/>
                </a:solidFill>
                <a:cs typeface="Times New Roman" pitchFamily="18" charset="0"/>
              </a:rPr>
              <a:t>Xây</a:t>
            </a:r>
            <a:r>
              <a:rPr lang="en-US" sz="2400">
                <a:solidFill>
                  <a:schemeClr val="tx1"/>
                </a:solidFill>
                <a:cs typeface="Times New Roman" pitchFamily="18" charset="0"/>
              </a:rPr>
              <a:t> </a:t>
            </a:r>
            <a:r>
              <a:rPr lang="en-US" sz="2400" err="1">
                <a:solidFill>
                  <a:schemeClr val="tx1"/>
                </a:solidFill>
                <a:cs typeface="Times New Roman" pitchFamily="18" charset="0"/>
              </a:rPr>
              <a:t>dựng</a:t>
            </a:r>
            <a:r>
              <a:rPr lang="en-US" sz="2400">
                <a:solidFill>
                  <a:schemeClr val="tx1"/>
                </a:solidFill>
                <a:cs typeface="Times New Roman" pitchFamily="18" charset="0"/>
              </a:rPr>
              <a:t> mục </a:t>
            </a:r>
            <a:r>
              <a:rPr lang="en-US" sz="2400" err="1">
                <a:solidFill>
                  <a:schemeClr val="tx1"/>
                </a:solidFill>
                <a:cs typeface="Times New Roman" pitchFamily="18" charset="0"/>
              </a:rPr>
              <a:t>tiêu</a:t>
            </a:r>
            <a:r>
              <a:rPr lang="en-US" sz="2400">
                <a:solidFill>
                  <a:schemeClr val="tx1"/>
                </a:solidFill>
                <a:cs typeface="Times New Roman" pitchFamily="18" charset="0"/>
              </a:rPr>
              <a:t> </a:t>
            </a:r>
            <a:r>
              <a:rPr lang="en-US" sz="2400" err="1">
                <a:solidFill>
                  <a:schemeClr val="tx1"/>
                </a:solidFill>
                <a:cs typeface="Times New Roman" pitchFamily="18" charset="0"/>
              </a:rPr>
              <a:t>chất</a:t>
            </a:r>
            <a:r>
              <a:rPr lang="en-US" sz="2400">
                <a:solidFill>
                  <a:schemeClr val="tx1"/>
                </a:solidFill>
                <a:cs typeface="Times New Roman" pitchFamily="18" charset="0"/>
              </a:rPr>
              <a:t> lượng</a:t>
            </a:r>
          </a:p>
        </p:txBody>
      </p:sp>
      <p:sp>
        <p:nvSpPr>
          <p:cNvPr id="6" name="Rounded Rectangle 5">
            <a:extLst>
              <a:ext uri="{FF2B5EF4-FFF2-40B4-BE49-F238E27FC236}">
                <a16:creationId xmlns:a16="http://schemas.microsoft.com/office/drawing/2014/main" id="{6D47E0E5-B174-466D-A24A-F6EC1E0BAE36}"/>
              </a:ext>
            </a:extLst>
          </p:cNvPr>
          <p:cNvSpPr/>
          <p:nvPr/>
        </p:nvSpPr>
        <p:spPr bwMode="auto">
          <a:xfrm>
            <a:off x="685800" y="2760345"/>
            <a:ext cx="4937760" cy="594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400" err="1">
                <a:solidFill>
                  <a:schemeClr val="tx1"/>
                </a:solidFill>
                <a:cs typeface="Times New Roman" pitchFamily="18" charset="0"/>
              </a:rPr>
              <a:t>Lập</a:t>
            </a:r>
            <a:r>
              <a:rPr lang="en-US" sz="2400">
                <a:solidFill>
                  <a:schemeClr val="tx1"/>
                </a:solidFill>
                <a:cs typeface="Times New Roman" pitchFamily="18" charset="0"/>
              </a:rPr>
              <a:t> </a:t>
            </a:r>
            <a:r>
              <a:rPr lang="en-US" sz="2400" err="1">
                <a:solidFill>
                  <a:schemeClr val="tx1"/>
                </a:solidFill>
                <a:cs typeface="Times New Roman" pitchFamily="18" charset="0"/>
              </a:rPr>
              <a:t>kế</a:t>
            </a:r>
            <a:r>
              <a:rPr lang="en-US" sz="2400">
                <a:solidFill>
                  <a:schemeClr val="tx1"/>
                </a:solidFill>
                <a:cs typeface="Times New Roman" pitchFamily="18" charset="0"/>
              </a:rPr>
              <a:t> </a:t>
            </a:r>
            <a:r>
              <a:rPr lang="en-US" sz="2400" err="1">
                <a:solidFill>
                  <a:schemeClr val="tx1"/>
                </a:solidFill>
                <a:cs typeface="Times New Roman" pitchFamily="18" charset="0"/>
              </a:rPr>
              <a:t>hoạch</a:t>
            </a:r>
            <a:r>
              <a:rPr lang="en-US" sz="2400">
                <a:solidFill>
                  <a:schemeClr val="tx1"/>
                </a:solidFill>
                <a:cs typeface="Times New Roman" pitchFamily="18" charset="0"/>
              </a:rPr>
              <a:t> </a:t>
            </a:r>
            <a:r>
              <a:rPr lang="en-US" sz="2400" err="1">
                <a:solidFill>
                  <a:schemeClr val="tx1"/>
                </a:solidFill>
                <a:cs typeface="Times New Roman" pitchFamily="18" charset="0"/>
              </a:rPr>
              <a:t>thực</a:t>
            </a:r>
            <a:r>
              <a:rPr lang="en-US" sz="2400">
                <a:solidFill>
                  <a:schemeClr val="tx1"/>
                </a:solidFill>
                <a:cs typeface="Times New Roman" pitchFamily="18" charset="0"/>
              </a:rPr>
              <a:t> </a:t>
            </a:r>
            <a:r>
              <a:rPr lang="en-US" sz="2400" err="1">
                <a:solidFill>
                  <a:schemeClr val="tx1"/>
                </a:solidFill>
                <a:cs typeface="Times New Roman" pitchFamily="18" charset="0"/>
              </a:rPr>
              <a:t>hiện</a:t>
            </a:r>
            <a:r>
              <a:rPr lang="en-US" sz="2400">
                <a:solidFill>
                  <a:schemeClr val="tx1"/>
                </a:solidFill>
                <a:cs typeface="Times New Roman" pitchFamily="18" charset="0"/>
              </a:rPr>
              <a:t> mục tiêu</a:t>
            </a:r>
          </a:p>
        </p:txBody>
      </p:sp>
      <p:sp>
        <p:nvSpPr>
          <p:cNvPr id="7" name="Rounded Rectangle 6">
            <a:extLst>
              <a:ext uri="{FF2B5EF4-FFF2-40B4-BE49-F238E27FC236}">
                <a16:creationId xmlns:a16="http://schemas.microsoft.com/office/drawing/2014/main" id="{9B1D97B9-DE24-47A9-8FAF-D4159AFE1335}"/>
              </a:ext>
            </a:extLst>
          </p:cNvPr>
          <p:cNvSpPr/>
          <p:nvPr/>
        </p:nvSpPr>
        <p:spPr bwMode="auto">
          <a:xfrm>
            <a:off x="685800" y="3844290"/>
            <a:ext cx="4937760" cy="594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400" err="1">
                <a:solidFill>
                  <a:schemeClr val="tx1"/>
                </a:solidFill>
                <a:cs typeface="Times New Roman" pitchFamily="18" charset="0"/>
              </a:rPr>
              <a:t>Triển</a:t>
            </a:r>
            <a:r>
              <a:rPr lang="en-US" sz="2400">
                <a:solidFill>
                  <a:schemeClr val="tx1"/>
                </a:solidFill>
                <a:cs typeface="Times New Roman" pitchFamily="18" charset="0"/>
              </a:rPr>
              <a:t> </a:t>
            </a:r>
            <a:r>
              <a:rPr lang="en-US" sz="2400" err="1">
                <a:solidFill>
                  <a:schemeClr val="tx1"/>
                </a:solidFill>
                <a:cs typeface="Times New Roman" pitchFamily="18" charset="0"/>
              </a:rPr>
              <a:t>khai</a:t>
            </a:r>
            <a:r>
              <a:rPr lang="en-US" sz="2400">
                <a:solidFill>
                  <a:schemeClr val="tx1"/>
                </a:solidFill>
                <a:cs typeface="Times New Roman" pitchFamily="18" charset="0"/>
              </a:rPr>
              <a:t> </a:t>
            </a:r>
            <a:r>
              <a:rPr lang="en-US" sz="2400" err="1">
                <a:solidFill>
                  <a:schemeClr val="tx1"/>
                </a:solidFill>
                <a:cs typeface="Times New Roman" pitchFamily="18" charset="0"/>
              </a:rPr>
              <a:t>thực</a:t>
            </a:r>
            <a:r>
              <a:rPr lang="en-US" sz="2400">
                <a:solidFill>
                  <a:schemeClr val="tx1"/>
                </a:solidFill>
                <a:cs typeface="Times New Roman" pitchFamily="18" charset="0"/>
              </a:rPr>
              <a:t> </a:t>
            </a:r>
            <a:r>
              <a:rPr lang="en-US" sz="2400" err="1">
                <a:solidFill>
                  <a:schemeClr val="tx1"/>
                </a:solidFill>
                <a:cs typeface="Times New Roman" pitchFamily="18" charset="0"/>
              </a:rPr>
              <a:t>hiện</a:t>
            </a:r>
            <a:endParaRPr lang="en-US" sz="2400">
              <a:solidFill>
                <a:schemeClr val="tx1"/>
              </a:solidFill>
              <a:cs typeface="Times New Roman" pitchFamily="18" charset="0"/>
            </a:endParaRPr>
          </a:p>
        </p:txBody>
      </p:sp>
      <p:sp>
        <p:nvSpPr>
          <p:cNvPr id="8" name="Rounded Rectangle 7">
            <a:extLst>
              <a:ext uri="{FF2B5EF4-FFF2-40B4-BE49-F238E27FC236}">
                <a16:creationId xmlns:a16="http://schemas.microsoft.com/office/drawing/2014/main" id="{E5DC8F7F-CA24-49A3-836F-25B0AB4C1A9A}"/>
              </a:ext>
            </a:extLst>
          </p:cNvPr>
          <p:cNvSpPr/>
          <p:nvPr/>
        </p:nvSpPr>
        <p:spPr bwMode="auto">
          <a:xfrm>
            <a:off x="685798" y="4928235"/>
            <a:ext cx="4937760" cy="59436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2400" err="1">
                <a:solidFill>
                  <a:schemeClr val="tx1"/>
                </a:solidFill>
                <a:cs typeface="Times New Roman" pitchFamily="18" charset="0"/>
              </a:rPr>
              <a:t>Đánh</a:t>
            </a:r>
            <a:r>
              <a:rPr lang="en-US" sz="2400">
                <a:solidFill>
                  <a:schemeClr val="tx1"/>
                </a:solidFill>
                <a:cs typeface="Times New Roman" pitchFamily="18" charset="0"/>
              </a:rPr>
              <a:t> </a:t>
            </a:r>
            <a:r>
              <a:rPr lang="en-US" sz="2400" err="1">
                <a:solidFill>
                  <a:schemeClr val="tx1"/>
                </a:solidFill>
                <a:cs typeface="Times New Roman" pitchFamily="18" charset="0"/>
              </a:rPr>
              <a:t>giá</a:t>
            </a:r>
            <a:r>
              <a:rPr lang="en-US" sz="2400">
                <a:solidFill>
                  <a:schemeClr val="tx1"/>
                </a:solidFill>
                <a:cs typeface="Times New Roman" pitchFamily="18" charset="0"/>
              </a:rPr>
              <a:t> </a:t>
            </a:r>
            <a:r>
              <a:rPr lang="en-US" sz="2400" err="1">
                <a:solidFill>
                  <a:schemeClr val="tx1"/>
                </a:solidFill>
                <a:cs typeface="Times New Roman" pitchFamily="18" charset="0"/>
              </a:rPr>
              <a:t>và</a:t>
            </a:r>
            <a:r>
              <a:rPr lang="en-US" sz="2400">
                <a:solidFill>
                  <a:schemeClr val="tx1"/>
                </a:solidFill>
                <a:cs typeface="Times New Roman" pitchFamily="18" charset="0"/>
              </a:rPr>
              <a:t> thiết lập mục tiêu mới</a:t>
            </a:r>
          </a:p>
        </p:txBody>
      </p:sp>
      <p:cxnSp>
        <p:nvCxnSpPr>
          <p:cNvPr id="13" name="Connector: Elbow 12">
            <a:extLst>
              <a:ext uri="{FF2B5EF4-FFF2-40B4-BE49-F238E27FC236}">
                <a16:creationId xmlns:a16="http://schemas.microsoft.com/office/drawing/2014/main" id="{8777486A-54DD-4E96-B49E-9B968A24A58C}"/>
              </a:ext>
            </a:extLst>
          </p:cNvPr>
          <p:cNvCxnSpPr>
            <a:cxnSpLocks/>
            <a:stCxn id="5" idx="1"/>
            <a:endCxn id="8" idx="1"/>
          </p:cNvCxnSpPr>
          <p:nvPr/>
        </p:nvCxnSpPr>
        <p:spPr>
          <a:xfrm rot="10800000" flipV="1">
            <a:off x="685798" y="1973579"/>
            <a:ext cx="2" cy="3251835"/>
          </a:xfrm>
          <a:prstGeom prst="bentConnector3">
            <a:avLst>
              <a:gd name="adj1" fmla="val 11430100000"/>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112B22A-56CF-4749-92E0-34DE51917E90}"/>
              </a:ext>
            </a:extLst>
          </p:cNvPr>
          <p:cNvCxnSpPr>
            <a:cxnSpLocks/>
            <a:stCxn id="6" idx="1"/>
            <a:endCxn id="7" idx="1"/>
          </p:cNvCxnSpPr>
          <p:nvPr/>
        </p:nvCxnSpPr>
        <p:spPr>
          <a:xfrm rot="10800000" flipV="1">
            <a:off x="685800" y="3057524"/>
            <a:ext cx="12700" cy="1083945"/>
          </a:xfrm>
          <a:prstGeom prst="bentConnector3">
            <a:avLst>
              <a:gd name="adj1" fmla="val 1903614"/>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D2ED5A1-7274-4552-8D6D-03A97AE7B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715" y="2842260"/>
            <a:ext cx="1920240" cy="1920240"/>
          </a:xfrm>
          <a:prstGeom prst="rect">
            <a:avLst/>
          </a:prstGeom>
          <a:ln>
            <a:noFill/>
          </a:ln>
          <a:effectLst>
            <a:softEdge rad="112500"/>
          </a:effectLst>
        </p:spPr>
      </p:pic>
      <p:pic>
        <p:nvPicPr>
          <p:cNvPr id="20" name="Picture 19">
            <a:extLst>
              <a:ext uri="{FF2B5EF4-FFF2-40B4-BE49-F238E27FC236}">
                <a16:creationId xmlns:a16="http://schemas.microsoft.com/office/drawing/2014/main" id="{CCB29945-7B1A-45BA-B43F-8A79DD5D8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4717" y="1479030"/>
            <a:ext cx="3200400" cy="1370849"/>
          </a:xfrm>
          <a:prstGeom prst="rect">
            <a:avLst/>
          </a:prstGeom>
        </p:spPr>
      </p:pic>
      <p:pic>
        <p:nvPicPr>
          <p:cNvPr id="12" name="Picture 15" descr="Illustration">
            <a:extLst>
              <a:ext uri="{FF2B5EF4-FFF2-40B4-BE49-F238E27FC236}">
                <a16:creationId xmlns:a16="http://schemas.microsoft.com/office/drawing/2014/main" id="{C325D662-EB17-404E-95DE-8DC20D7C2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9139" y="3968263"/>
            <a:ext cx="1760258" cy="1554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667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EF99-D969-4C56-A892-673B18675966}"/>
              </a:ext>
            </a:extLst>
          </p:cNvPr>
          <p:cNvSpPr>
            <a:spLocks noGrp="1"/>
          </p:cNvSpPr>
          <p:nvPr>
            <p:ph type="title"/>
          </p:nvPr>
        </p:nvSpPr>
        <p:spPr/>
        <p:txBody>
          <a:bodyPr/>
          <a:lstStyle/>
          <a:p>
            <a:r>
              <a:rPr lang="en-US"/>
              <a:t>Triển khai cấp phòng/ban</a:t>
            </a:r>
          </a:p>
        </p:txBody>
      </p:sp>
      <p:sp>
        <p:nvSpPr>
          <p:cNvPr id="3" name="Content Placeholder 2">
            <a:extLst>
              <a:ext uri="{FF2B5EF4-FFF2-40B4-BE49-F238E27FC236}">
                <a16:creationId xmlns:a16="http://schemas.microsoft.com/office/drawing/2014/main" id="{0E346E1E-608C-4F64-82D6-118C3FF111EB}"/>
              </a:ext>
            </a:extLst>
          </p:cNvPr>
          <p:cNvSpPr>
            <a:spLocks noGrp="1"/>
          </p:cNvSpPr>
          <p:nvPr>
            <p:ph idx="1"/>
          </p:nvPr>
        </p:nvSpPr>
        <p:spPr/>
        <p:txBody>
          <a:bodyPr/>
          <a:lstStyle/>
          <a:p>
            <a:r>
              <a:rPr lang="en-US"/>
              <a:t>Tuyên truyền phổ biến nhằm đảm bảo </a:t>
            </a:r>
            <a:r>
              <a:rPr lang="vi-VN"/>
              <a:t>từng cán bộ, nhân viên thấu hiểu </a:t>
            </a:r>
            <a:r>
              <a:rPr lang="en-US"/>
              <a:t>chính sách chất lượng đã công bố</a:t>
            </a:r>
          </a:p>
          <a:p>
            <a:r>
              <a:rPr lang="en-US"/>
              <a:t>Quy định rõ trách nhiệm, quyền hạn cho từng CBNV (theo Mô tả công việc)</a:t>
            </a:r>
          </a:p>
          <a:p>
            <a:r>
              <a:rPr lang="en-US"/>
              <a:t>Cung cấp, phổ biến sử dụng quy trình,quy định, hướng dẫn, biểu mẫu… để CBNV hiểu và thực hiện theo các quy định của hệ thống</a:t>
            </a:r>
          </a:p>
        </p:txBody>
      </p:sp>
    </p:spTree>
    <p:extLst>
      <p:ext uri="{BB962C8B-B14F-4D97-AF65-F5344CB8AC3E}">
        <p14:creationId xmlns:p14="http://schemas.microsoft.com/office/powerpoint/2010/main" val="2206579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6890-DD6C-4CF0-90C0-28E2FC0D727A}"/>
              </a:ext>
            </a:extLst>
          </p:cNvPr>
          <p:cNvSpPr>
            <a:spLocks noGrp="1"/>
          </p:cNvSpPr>
          <p:nvPr>
            <p:ph type="title"/>
          </p:nvPr>
        </p:nvSpPr>
        <p:spPr/>
        <p:txBody>
          <a:bodyPr/>
          <a:lstStyle/>
          <a:p>
            <a:r>
              <a:rPr lang="en-US"/>
              <a:t>Triển khai cấp phòng/ban</a:t>
            </a:r>
          </a:p>
        </p:txBody>
      </p:sp>
      <p:sp>
        <p:nvSpPr>
          <p:cNvPr id="3" name="Content Placeholder 2">
            <a:extLst>
              <a:ext uri="{FF2B5EF4-FFF2-40B4-BE49-F238E27FC236}">
                <a16:creationId xmlns:a16="http://schemas.microsoft.com/office/drawing/2014/main" id="{F4A9A15E-6C5A-4E91-9206-72D9A76AED77}"/>
              </a:ext>
            </a:extLst>
          </p:cNvPr>
          <p:cNvSpPr>
            <a:spLocks noGrp="1"/>
          </p:cNvSpPr>
          <p:nvPr>
            <p:ph idx="1"/>
          </p:nvPr>
        </p:nvSpPr>
        <p:spPr/>
        <p:txBody>
          <a:bodyPr/>
          <a:lstStyle/>
          <a:p>
            <a:r>
              <a:rPr lang="en-US"/>
              <a:t>Giám sát thực hiện công việc theo các tài liệu đã ban hành. Khi có sai lỗi cần xác định nguyên nhân để thực hiện hành động khắc phục khi cần thiết </a:t>
            </a:r>
          </a:p>
          <a:p>
            <a:r>
              <a:rPr lang="en-US"/>
              <a:t>Đề xuất cải tiến các quá trình và tài liệu của hệ thống nhằm đảm bảo hệ thốngquản lý chất l</a:t>
            </a:r>
            <a:r>
              <a:rPr lang="vi-VN"/>
              <a:t>ư</a:t>
            </a:r>
            <a:r>
              <a:rPr lang="en-US"/>
              <a:t>ợng luôn thích hợp và hiệu quả đối với đơn vị </a:t>
            </a:r>
          </a:p>
        </p:txBody>
      </p:sp>
    </p:spTree>
    <p:extLst>
      <p:ext uri="{BB962C8B-B14F-4D97-AF65-F5344CB8AC3E}">
        <p14:creationId xmlns:p14="http://schemas.microsoft.com/office/powerpoint/2010/main" val="2233267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7AB6-4E42-4E39-84EC-1DDD8EF02635}"/>
              </a:ext>
            </a:extLst>
          </p:cNvPr>
          <p:cNvSpPr>
            <a:spLocks noGrp="1"/>
          </p:cNvSpPr>
          <p:nvPr>
            <p:ph type="title"/>
          </p:nvPr>
        </p:nvSpPr>
        <p:spPr/>
        <p:txBody>
          <a:bodyPr/>
          <a:lstStyle/>
          <a:p>
            <a:r>
              <a:rPr lang="en-US"/>
              <a:t>Yêu cầu đối với CBNV</a:t>
            </a:r>
          </a:p>
        </p:txBody>
      </p:sp>
      <p:sp>
        <p:nvSpPr>
          <p:cNvPr id="4" name="Content Placeholder 2">
            <a:extLst>
              <a:ext uri="{FF2B5EF4-FFF2-40B4-BE49-F238E27FC236}">
                <a16:creationId xmlns:a16="http://schemas.microsoft.com/office/drawing/2014/main" id="{D2663323-FC40-405C-BC6B-F5496B859772}"/>
              </a:ext>
            </a:extLst>
          </p:cNvPr>
          <p:cNvSpPr>
            <a:spLocks noGrp="1"/>
          </p:cNvSpPr>
          <p:nvPr>
            <p:ph idx="1"/>
          </p:nvPr>
        </p:nvSpPr>
        <p:spPr>
          <a:xfrm>
            <a:off x="457200" y="1447800"/>
            <a:ext cx="8229600" cy="990600"/>
          </a:xfrm>
        </p:spPr>
        <p:txBody>
          <a:bodyPr/>
          <a:lstStyle/>
          <a:p>
            <a:pPr marL="0" indent="0">
              <a:buFontTx/>
              <a:buNone/>
            </a:pPr>
            <a:r>
              <a:rPr lang="en-US" sz="2400" b="1">
                <a:solidFill>
                  <a:srgbClr val="C00000"/>
                </a:solidFill>
              </a:rPr>
              <a:t>1. </a:t>
            </a:r>
            <a:r>
              <a:rPr lang="vi-VN" sz="2400" b="1">
                <a:solidFill>
                  <a:srgbClr val="C00000"/>
                </a:solidFill>
              </a:rPr>
              <a:t>Thông hiểu chính sách</a:t>
            </a:r>
            <a:r>
              <a:rPr lang="en-US" sz="2400" b="1">
                <a:solidFill>
                  <a:srgbClr val="C00000"/>
                </a:solidFill>
              </a:rPr>
              <a:t> chất lượng và thực hiện </a:t>
            </a:r>
            <a:r>
              <a:rPr lang="vi-VN" sz="2400" b="1">
                <a:solidFill>
                  <a:srgbClr val="C00000"/>
                </a:solidFill>
              </a:rPr>
              <a:t>mục tiêu chất lượng</a:t>
            </a:r>
            <a:r>
              <a:rPr lang="en-US" sz="2400" b="1">
                <a:solidFill>
                  <a:srgbClr val="C00000"/>
                </a:solidFill>
              </a:rPr>
              <a:t> đã thiết lập</a:t>
            </a:r>
          </a:p>
        </p:txBody>
      </p:sp>
      <p:pic>
        <p:nvPicPr>
          <p:cNvPr id="9" name="Picture 8">
            <a:extLst>
              <a:ext uri="{FF2B5EF4-FFF2-40B4-BE49-F238E27FC236}">
                <a16:creationId xmlns:a16="http://schemas.microsoft.com/office/drawing/2014/main" id="{AC0BF6B7-63B6-4CF7-9562-355370ABE341}"/>
              </a:ext>
            </a:extLst>
          </p:cNvPr>
          <p:cNvPicPr>
            <a:picLocks noChangeAspect="1"/>
          </p:cNvPicPr>
          <p:nvPr/>
        </p:nvPicPr>
        <p:blipFill>
          <a:blip r:embed="rId2"/>
          <a:stretch>
            <a:fillRect/>
          </a:stretch>
        </p:blipFill>
        <p:spPr>
          <a:xfrm>
            <a:off x="4557296" y="2438399"/>
            <a:ext cx="4129504" cy="3474720"/>
          </a:xfrm>
          <a:prstGeom prst="rect">
            <a:avLst/>
          </a:prstGeom>
        </p:spPr>
      </p:pic>
      <p:pic>
        <p:nvPicPr>
          <p:cNvPr id="10" name="Picture 9">
            <a:extLst>
              <a:ext uri="{FF2B5EF4-FFF2-40B4-BE49-F238E27FC236}">
                <a16:creationId xmlns:a16="http://schemas.microsoft.com/office/drawing/2014/main" id="{0B6E3EF9-225E-420D-AF82-F96B433AC58B}"/>
              </a:ext>
            </a:extLst>
          </p:cNvPr>
          <p:cNvPicPr>
            <a:picLocks noChangeAspect="1"/>
          </p:cNvPicPr>
          <p:nvPr/>
        </p:nvPicPr>
        <p:blipFill>
          <a:blip r:embed="rId3"/>
          <a:stretch>
            <a:fillRect/>
          </a:stretch>
        </p:blipFill>
        <p:spPr>
          <a:xfrm>
            <a:off x="457200" y="2438399"/>
            <a:ext cx="4326758" cy="3474720"/>
          </a:xfrm>
          <a:prstGeom prst="rect">
            <a:avLst/>
          </a:prstGeom>
        </p:spPr>
      </p:pic>
    </p:spTree>
    <p:extLst>
      <p:ext uri="{BB962C8B-B14F-4D97-AF65-F5344CB8AC3E}">
        <p14:creationId xmlns:p14="http://schemas.microsoft.com/office/powerpoint/2010/main" val="2715756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1785-F001-4061-8DD1-C35BB261AC68}"/>
              </a:ext>
            </a:extLst>
          </p:cNvPr>
          <p:cNvSpPr>
            <a:spLocks noGrp="1"/>
          </p:cNvSpPr>
          <p:nvPr>
            <p:ph type="title"/>
          </p:nvPr>
        </p:nvSpPr>
        <p:spPr>
          <a:xfrm>
            <a:off x="457200" y="365760"/>
            <a:ext cx="8229600" cy="914400"/>
          </a:xfrm>
        </p:spPr>
        <p:txBody>
          <a:bodyPr/>
          <a:lstStyle/>
          <a:p>
            <a:r>
              <a:rPr lang="en-US"/>
              <a:t>Yêu cầu đối với CBNV</a:t>
            </a:r>
          </a:p>
        </p:txBody>
      </p:sp>
      <p:pic>
        <p:nvPicPr>
          <p:cNvPr id="4" name="Picture 2">
            <a:extLst>
              <a:ext uri="{FF2B5EF4-FFF2-40B4-BE49-F238E27FC236}">
                <a16:creationId xmlns:a16="http://schemas.microsoft.com/office/drawing/2014/main" id="{C0887B00-CFE8-48AC-8124-3DC4DD593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1752600"/>
            <a:ext cx="4621212"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a:extLst>
              <a:ext uri="{FF2B5EF4-FFF2-40B4-BE49-F238E27FC236}">
                <a16:creationId xmlns:a16="http://schemas.microsoft.com/office/drawing/2014/main" id="{525DF45D-9D03-4C7D-94EC-BFC4DD626AFB}"/>
              </a:ext>
            </a:extLst>
          </p:cNvPr>
          <p:cNvSpPr>
            <a:spLocks noGrp="1"/>
          </p:cNvSpPr>
          <p:nvPr>
            <p:ph idx="1"/>
          </p:nvPr>
        </p:nvSpPr>
        <p:spPr>
          <a:xfrm>
            <a:off x="457200" y="1447800"/>
            <a:ext cx="8229600" cy="990600"/>
          </a:xfrm>
        </p:spPr>
        <p:txBody>
          <a:bodyPr/>
          <a:lstStyle/>
          <a:p>
            <a:pPr marL="0" indent="0">
              <a:buFontTx/>
              <a:buNone/>
            </a:pPr>
            <a:r>
              <a:rPr lang="en-US" sz="2400" b="1">
                <a:solidFill>
                  <a:srgbClr val="C00000"/>
                </a:solidFill>
              </a:rPr>
              <a:t>2. Nắm rõ trách nhiệm, quyền hạn của mình và của những vị trí công việc liên quan</a:t>
            </a:r>
          </a:p>
        </p:txBody>
      </p:sp>
      <p:pic>
        <p:nvPicPr>
          <p:cNvPr id="6" name="Picture 6">
            <a:extLst>
              <a:ext uri="{FF2B5EF4-FFF2-40B4-BE49-F238E27FC236}">
                <a16:creationId xmlns:a16="http://schemas.microsoft.com/office/drawing/2014/main" id="{D4CC50F8-304B-4D60-B74E-F2BB887DC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2335213"/>
            <a:ext cx="2606675" cy="3513137"/>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06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3993-E9F8-45DC-A0EC-E8ED9719D22F}"/>
              </a:ext>
            </a:extLst>
          </p:cNvPr>
          <p:cNvSpPr>
            <a:spLocks noGrp="1"/>
          </p:cNvSpPr>
          <p:nvPr>
            <p:ph type="title"/>
          </p:nvPr>
        </p:nvSpPr>
        <p:spPr/>
        <p:txBody>
          <a:bodyPr/>
          <a:lstStyle/>
          <a:p>
            <a:r>
              <a:rPr lang="en-US"/>
              <a:t>Yêu cầu đối với CBNV</a:t>
            </a:r>
          </a:p>
        </p:txBody>
      </p:sp>
      <p:sp>
        <p:nvSpPr>
          <p:cNvPr id="4" name="Content Placeholder 2">
            <a:extLst>
              <a:ext uri="{FF2B5EF4-FFF2-40B4-BE49-F238E27FC236}">
                <a16:creationId xmlns:a16="http://schemas.microsoft.com/office/drawing/2014/main" id="{1988F1BE-FDD2-48FB-9766-4E86DAD24537}"/>
              </a:ext>
            </a:extLst>
          </p:cNvPr>
          <p:cNvSpPr>
            <a:spLocks noGrp="1"/>
          </p:cNvSpPr>
          <p:nvPr>
            <p:ph idx="1"/>
          </p:nvPr>
        </p:nvSpPr>
        <p:spPr>
          <a:xfrm>
            <a:off x="457200" y="1447800"/>
            <a:ext cx="8229600" cy="990600"/>
          </a:xfrm>
        </p:spPr>
        <p:txBody>
          <a:bodyPr/>
          <a:lstStyle/>
          <a:p>
            <a:pPr marL="0" indent="0">
              <a:buFontTx/>
              <a:buNone/>
            </a:pPr>
            <a:r>
              <a:rPr lang="en-US" sz="2400" b="1">
                <a:solidFill>
                  <a:srgbClr val="C00000"/>
                </a:solidFill>
              </a:rPr>
              <a:t>3. Nắm rõ yêu cầu và thực hiện công việc theo các quy trình, quy định liên quan</a:t>
            </a:r>
          </a:p>
        </p:txBody>
      </p:sp>
      <p:pic>
        <p:nvPicPr>
          <p:cNvPr id="5" name="Picture 2">
            <a:extLst>
              <a:ext uri="{FF2B5EF4-FFF2-40B4-BE49-F238E27FC236}">
                <a16:creationId xmlns:a16="http://schemas.microsoft.com/office/drawing/2014/main" id="{A381B1CB-DC34-49A7-9882-ECA58F9B5DD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13526"/>
            <a:ext cx="41148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BB98E3D8-FCC3-43C9-A095-C4D8382EECE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2" y="2713526"/>
            <a:ext cx="3919538"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61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B20E-3A28-410D-BA82-801BCC3F49D2}"/>
              </a:ext>
            </a:extLst>
          </p:cNvPr>
          <p:cNvSpPr>
            <a:spLocks noGrp="1"/>
          </p:cNvSpPr>
          <p:nvPr>
            <p:ph type="title"/>
          </p:nvPr>
        </p:nvSpPr>
        <p:spPr/>
        <p:txBody>
          <a:bodyPr/>
          <a:lstStyle/>
          <a:p>
            <a:r>
              <a:rPr lang="en-US"/>
              <a:t>Yêu cầu đối với CBNV</a:t>
            </a:r>
          </a:p>
        </p:txBody>
      </p:sp>
      <p:sp>
        <p:nvSpPr>
          <p:cNvPr id="4" name="Content Placeholder 2">
            <a:extLst>
              <a:ext uri="{FF2B5EF4-FFF2-40B4-BE49-F238E27FC236}">
                <a16:creationId xmlns:a16="http://schemas.microsoft.com/office/drawing/2014/main" id="{01EED0DF-F1F5-4CDB-A2E7-2D48C3339D6D}"/>
              </a:ext>
            </a:extLst>
          </p:cNvPr>
          <p:cNvSpPr>
            <a:spLocks noGrp="1"/>
          </p:cNvSpPr>
          <p:nvPr>
            <p:ph idx="1"/>
          </p:nvPr>
        </p:nvSpPr>
        <p:spPr>
          <a:xfrm>
            <a:off x="457200" y="1447800"/>
            <a:ext cx="8229600" cy="838200"/>
          </a:xfrm>
        </p:spPr>
        <p:txBody>
          <a:bodyPr/>
          <a:lstStyle/>
          <a:p>
            <a:pPr marL="0" indent="0">
              <a:buFontTx/>
              <a:buNone/>
            </a:pPr>
            <a:r>
              <a:rPr lang="en-US" sz="2400" b="1">
                <a:solidFill>
                  <a:srgbClr val="C00000"/>
                </a:solidFill>
              </a:rPr>
              <a:t>4. </a:t>
            </a:r>
            <a:r>
              <a:rPr lang="vi-VN" sz="2400" b="1">
                <a:solidFill>
                  <a:srgbClr val="C00000"/>
                </a:solidFill>
              </a:rPr>
              <a:t>Lưu trữ tài liệu, hồ sơ công việc</a:t>
            </a:r>
            <a:r>
              <a:rPr lang="en-US" sz="2400" b="1">
                <a:solidFill>
                  <a:srgbClr val="C00000"/>
                </a:solidFill>
              </a:rPr>
              <a:t> đảm bảo an toàn và thuận tiện khi sử dụng</a:t>
            </a:r>
          </a:p>
        </p:txBody>
      </p:sp>
      <p:sp>
        <p:nvSpPr>
          <p:cNvPr id="5" name="Content Placeholder 2">
            <a:extLst>
              <a:ext uri="{FF2B5EF4-FFF2-40B4-BE49-F238E27FC236}">
                <a16:creationId xmlns:a16="http://schemas.microsoft.com/office/drawing/2014/main" id="{B3A5CA3D-30EB-4C39-98A4-C5143D7D0C22}"/>
              </a:ext>
            </a:extLst>
          </p:cNvPr>
          <p:cNvSpPr txBox="1">
            <a:spLocks/>
          </p:cNvSpPr>
          <p:nvPr/>
        </p:nvSpPr>
        <p:spPr bwMode="auto">
          <a:xfrm>
            <a:off x="457200" y="2438400"/>
            <a:ext cx="8229600" cy="32766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3200">
                <a:solidFill>
                  <a:schemeClr val="tx1"/>
                </a:solidFill>
                <a:latin typeface="Verdana" pitchFamily="34" charset="0"/>
                <a:cs typeface="Arial" charset="0"/>
              </a:defRPr>
            </a:lvl1pPr>
            <a:lvl2pPr marL="742950" indent="-285750" eaLnBrk="0" hangingPunct="0">
              <a:defRPr sz="3200">
                <a:solidFill>
                  <a:schemeClr val="tx1"/>
                </a:solidFill>
                <a:latin typeface="Verdana" pitchFamily="34" charset="0"/>
                <a:cs typeface="Arial" charset="0"/>
              </a:defRPr>
            </a:lvl2pPr>
            <a:lvl3pPr marL="1143000" indent="-228600" eaLnBrk="0" hangingPunct="0">
              <a:defRPr sz="3200">
                <a:solidFill>
                  <a:schemeClr val="tx1"/>
                </a:solidFill>
                <a:latin typeface="Verdana" pitchFamily="34" charset="0"/>
                <a:cs typeface="Arial" charset="0"/>
              </a:defRPr>
            </a:lvl3pPr>
            <a:lvl4pPr marL="1600200" indent="-228600" eaLnBrk="0" hangingPunct="0">
              <a:defRPr sz="3200">
                <a:solidFill>
                  <a:schemeClr val="tx1"/>
                </a:solidFill>
                <a:latin typeface="Verdana" pitchFamily="34" charset="0"/>
                <a:cs typeface="Arial" charset="0"/>
              </a:defRPr>
            </a:lvl4pPr>
            <a:lvl5pPr marL="2057400" indent="-228600" eaLnBrk="0" hangingPunct="0">
              <a:defRPr sz="3200">
                <a:solidFill>
                  <a:schemeClr val="tx1"/>
                </a:solidFill>
                <a:latin typeface="Verdana" pitchFamily="34" charset="0"/>
                <a:cs typeface="Arial" charset="0"/>
              </a:defRPr>
            </a:lvl5pPr>
            <a:lvl6pPr marL="2514600" indent="-228600" eaLnBrk="0" fontAlgn="base" hangingPunct="0">
              <a:spcBef>
                <a:spcPct val="0"/>
              </a:spcBef>
              <a:spcAft>
                <a:spcPct val="0"/>
              </a:spcAft>
              <a:defRPr sz="3200">
                <a:solidFill>
                  <a:schemeClr val="tx1"/>
                </a:solidFill>
                <a:latin typeface="Verdana" pitchFamily="34" charset="0"/>
                <a:cs typeface="Arial" charset="0"/>
              </a:defRPr>
            </a:lvl6pPr>
            <a:lvl7pPr marL="2971800" indent="-228600" eaLnBrk="0" fontAlgn="base" hangingPunct="0">
              <a:spcBef>
                <a:spcPct val="0"/>
              </a:spcBef>
              <a:spcAft>
                <a:spcPct val="0"/>
              </a:spcAft>
              <a:defRPr sz="3200">
                <a:solidFill>
                  <a:schemeClr val="tx1"/>
                </a:solidFill>
                <a:latin typeface="Verdana" pitchFamily="34" charset="0"/>
                <a:cs typeface="Arial" charset="0"/>
              </a:defRPr>
            </a:lvl7pPr>
            <a:lvl8pPr marL="3429000" indent="-228600" eaLnBrk="0" fontAlgn="base" hangingPunct="0">
              <a:spcBef>
                <a:spcPct val="0"/>
              </a:spcBef>
              <a:spcAft>
                <a:spcPct val="0"/>
              </a:spcAft>
              <a:defRPr sz="3200">
                <a:solidFill>
                  <a:schemeClr val="tx1"/>
                </a:solidFill>
                <a:latin typeface="Verdana" pitchFamily="34" charset="0"/>
                <a:cs typeface="Arial" charset="0"/>
              </a:defRPr>
            </a:lvl8pPr>
            <a:lvl9pPr marL="3886200" indent="-228600" eaLnBrk="0" fontAlgn="base" hangingPunct="0">
              <a:spcBef>
                <a:spcPct val="0"/>
              </a:spcBef>
              <a:spcAft>
                <a:spcPct val="0"/>
              </a:spcAft>
              <a:defRPr sz="3200">
                <a:solidFill>
                  <a:schemeClr val="tx1"/>
                </a:solidFill>
                <a:latin typeface="Verdana" pitchFamily="34" charset="0"/>
                <a:cs typeface="Arial" charset="0"/>
              </a:defRPr>
            </a:lvl9pPr>
          </a:lstStyle>
          <a:p>
            <a:pPr>
              <a:spcBef>
                <a:spcPct val="20000"/>
              </a:spcBef>
            </a:pPr>
            <a:r>
              <a:rPr lang="en-US" sz="2200" b="1">
                <a:solidFill>
                  <a:srgbClr val="0066FF"/>
                </a:solidFill>
              </a:rPr>
              <a:t>Lưu trữ tài liệu</a:t>
            </a:r>
          </a:p>
          <a:p>
            <a:pPr>
              <a:spcBef>
                <a:spcPct val="20000"/>
              </a:spcBef>
              <a:buFontTx/>
              <a:buChar char="•"/>
            </a:pPr>
            <a:r>
              <a:rPr lang="vi-VN" sz="2200"/>
              <a:t>Sắp xếp tài liệu bên trong/bên ngoài ngăn nắp, dễ nhận biết</a:t>
            </a:r>
          </a:p>
          <a:p>
            <a:pPr>
              <a:spcBef>
                <a:spcPct val="20000"/>
              </a:spcBef>
              <a:buFontTx/>
              <a:buChar char="•"/>
            </a:pPr>
            <a:r>
              <a:rPr lang="vi-VN" sz="2200"/>
              <a:t>Sắp xếp tài liệu lên giá/tủ theo một quy luật nhất định</a:t>
            </a:r>
          </a:p>
          <a:p>
            <a:pPr>
              <a:spcBef>
                <a:spcPct val="20000"/>
              </a:spcBef>
              <a:buFontTx/>
              <a:buChar char="•"/>
            </a:pPr>
            <a:r>
              <a:rPr lang="vi-VN" sz="2200"/>
              <a:t>Cập nhật danh mục tài liệu</a:t>
            </a:r>
          </a:p>
          <a:p>
            <a:pPr>
              <a:spcBef>
                <a:spcPct val="20000"/>
              </a:spcBef>
              <a:buFontTx/>
              <a:buChar char="•"/>
            </a:pPr>
            <a:r>
              <a:rPr lang="vi-VN" sz="2200"/>
              <a:t>Sử dụng đúng tài liệu hiện hành, có hiệu lực</a:t>
            </a:r>
          </a:p>
          <a:p>
            <a:pPr>
              <a:spcBef>
                <a:spcPct val="20000"/>
              </a:spcBef>
              <a:buFontTx/>
              <a:buChar char="•"/>
            </a:pPr>
            <a:r>
              <a:rPr lang="vi-VN" sz="2200"/>
              <a:t>Thực hiện đúng quy trình và biểu mẫu đính kèm</a:t>
            </a:r>
          </a:p>
          <a:p>
            <a:pPr>
              <a:spcBef>
                <a:spcPct val="20000"/>
              </a:spcBef>
              <a:buFontTx/>
              <a:buChar char="•"/>
            </a:pPr>
            <a:r>
              <a:rPr lang="vi-VN" sz="2200"/>
              <a:t>Đề xuất sửa đổi, cải tiến tài liệu (nếu có).</a:t>
            </a:r>
          </a:p>
        </p:txBody>
      </p:sp>
    </p:spTree>
    <p:extLst>
      <p:ext uri="{BB962C8B-B14F-4D97-AF65-F5344CB8AC3E}">
        <p14:creationId xmlns:p14="http://schemas.microsoft.com/office/powerpoint/2010/main" val="94364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NỘI DUNG</a:t>
            </a:r>
          </a:p>
        </p:txBody>
      </p:sp>
      <p:sp>
        <p:nvSpPr>
          <p:cNvPr id="3" name="Content Placeholder 2"/>
          <p:cNvSpPr>
            <a:spLocks noGrp="1"/>
          </p:cNvSpPr>
          <p:nvPr>
            <p:ph idx="1"/>
          </p:nvPr>
        </p:nvSpPr>
        <p:spPr/>
        <p:txBody>
          <a:bodyPr/>
          <a:lstStyle/>
          <a:p>
            <a:pPr marL="514350" indent="-514350">
              <a:spcAft>
                <a:spcPts val="600"/>
              </a:spcAft>
              <a:buSzPct val="100000"/>
              <a:buFont typeface="Verdana" pitchFamily="34" charset="0"/>
              <a:buAutoNum type="arabicPeriod"/>
            </a:pPr>
            <a:r>
              <a:rPr lang="en-US" dirty="0">
                <a:hlinkClick r:id="rId3"/>
              </a:rPr>
              <a:t>ISO 9000 </a:t>
            </a:r>
            <a:r>
              <a:rPr lang="en-US" dirty="0" err="1">
                <a:hlinkClick r:id="rId3"/>
              </a:rPr>
              <a:t>là</a:t>
            </a:r>
            <a:r>
              <a:rPr lang="en-US" dirty="0">
                <a:hlinkClick r:id="rId3"/>
              </a:rPr>
              <a:t> </a:t>
            </a:r>
            <a:r>
              <a:rPr lang="en-US" dirty="0" err="1">
                <a:hlinkClick r:id="rId3"/>
              </a:rPr>
              <a:t>gì</a:t>
            </a:r>
            <a:r>
              <a:rPr lang="en-US" dirty="0">
                <a:hlinkClick r:id="rId3"/>
              </a:rPr>
              <a:t>?</a:t>
            </a:r>
            <a:endParaRPr lang="en-US" dirty="0"/>
          </a:p>
          <a:p>
            <a:pPr marL="514350" indent="-514350">
              <a:spcAft>
                <a:spcPts val="600"/>
              </a:spcAft>
              <a:buSzPct val="100000"/>
              <a:buFont typeface="Verdana" pitchFamily="34" charset="0"/>
              <a:buAutoNum type="arabicPeriod"/>
            </a:pPr>
            <a:r>
              <a:rPr lang="en-US" dirty="0" err="1"/>
              <a:t>Hệ</a:t>
            </a:r>
            <a:r>
              <a:rPr lang="en-US" dirty="0"/>
              <a:t> </a:t>
            </a:r>
            <a:r>
              <a:rPr lang="en-US" dirty="0" err="1"/>
              <a:t>thống</a:t>
            </a:r>
            <a:r>
              <a:rPr lang="en-US" dirty="0"/>
              <a:t> </a:t>
            </a:r>
            <a:r>
              <a:rPr lang="en-US" dirty="0" err="1"/>
              <a:t>quản</a:t>
            </a:r>
            <a:r>
              <a:rPr lang="en-US" dirty="0"/>
              <a:t> </a:t>
            </a:r>
            <a:r>
              <a:rPr lang="en-US" dirty="0" err="1"/>
              <a:t>lý</a:t>
            </a:r>
            <a:r>
              <a:rPr lang="en-US" dirty="0"/>
              <a:t> </a:t>
            </a:r>
            <a:r>
              <a:rPr lang="en-US" dirty="0" err="1"/>
              <a:t>chất</a:t>
            </a:r>
            <a:r>
              <a:rPr lang="en-US" dirty="0"/>
              <a:t> </a:t>
            </a:r>
            <a:r>
              <a:rPr lang="en-US" dirty="0" err="1"/>
              <a:t>lượng</a:t>
            </a:r>
            <a:r>
              <a:rPr lang="en-US" dirty="0"/>
              <a:t> (HTQLCL) </a:t>
            </a:r>
            <a:r>
              <a:rPr lang="en-US" dirty="0" err="1"/>
              <a:t>theo</a:t>
            </a:r>
            <a:r>
              <a:rPr lang="en-US" dirty="0"/>
              <a:t> ISO 9001:2015</a:t>
            </a:r>
          </a:p>
          <a:p>
            <a:pPr marL="514350" indent="-514350">
              <a:spcAft>
                <a:spcPts val="600"/>
              </a:spcAft>
              <a:buSzPct val="100000"/>
              <a:buFont typeface="Verdana" pitchFamily="34" charset="0"/>
              <a:buAutoNum type="arabicPeriod"/>
            </a:pPr>
            <a:r>
              <a:rPr lang="en-US" dirty="0" err="1"/>
              <a:t>Lợi</a:t>
            </a:r>
            <a:r>
              <a:rPr lang="en-US" dirty="0"/>
              <a:t> </a:t>
            </a:r>
            <a:r>
              <a:rPr lang="en-US" dirty="0" err="1"/>
              <a:t>ích</a:t>
            </a:r>
            <a:r>
              <a:rPr lang="en-US" dirty="0"/>
              <a:t> </a:t>
            </a:r>
            <a:r>
              <a:rPr lang="en-US" dirty="0" err="1"/>
              <a:t>khi</a:t>
            </a:r>
            <a:r>
              <a:rPr lang="en-US" dirty="0"/>
              <a:t> </a:t>
            </a:r>
            <a:r>
              <a:rPr lang="en-US" dirty="0" err="1"/>
              <a:t>xây</a:t>
            </a:r>
            <a:r>
              <a:rPr lang="en-US" dirty="0"/>
              <a:t> </a:t>
            </a:r>
            <a:r>
              <a:rPr lang="en-US" dirty="0" err="1"/>
              <a:t>dựng</a:t>
            </a:r>
            <a:r>
              <a:rPr lang="en-US" dirty="0"/>
              <a:t> </a:t>
            </a:r>
            <a:r>
              <a:rPr lang="en-US" dirty="0" err="1"/>
              <a:t>và</a:t>
            </a:r>
            <a:r>
              <a:rPr lang="en-US" dirty="0"/>
              <a:t> </a:t>
            </a:r>
            <a:r>
              <a:rPr lang="en-US" dirty="0" err="1"/>
              <a:t>áp</a:t>
            </a:r>
            <a:r>
              <a:rPr lang="en-US" dirty="0"/>
              <a:t> </a:t>
            </a:r>
            <a:r>
              <a:rPr lang="en-US" dirty="0" err="1"/>
              <a:t>dụng</a:t>
            </a:r>
            <a:r>
              <a:rPr lang="en-US" dirty="0"/>
              <a:t> HTQLCL </a:t>
            </a:r>
          </a:p>
          <a:p>
            <a:pPr marL="514350" indent="-514350">
              <a:spcAft>
                <a:spcPts val="600"/>
              </a:spcAft>
              <a:buSzPct val="100000"/>
              <a:buFont typeface="Verdana" pitchFamily="34" charset="0"/>
              <a:buAutoNum type="arabicPeriod"/>
            </a:pPr>
            <a:r>
              <a:rPr lang="en-US" dirty="0" err="1"/>
              <a:t>Trách</a:t>
            </a:r>
            <a:r>
              <a:rPr lang="en-US" dirty="0"/>
              <a:t> </a:t>
            </a:r>
            <a:r>
              <a:rPr lang="en-US" dirty="0" err="1"/>
              <a:t>nhiệm</a:t>
            </a:r>
            <a:r>
              <a:rPr lang="en-US" dirty="0"/>
              <a:t> </a:t>
            </a:r>
            <a:r>
              <a:rPr lang="en-US" dirty="0" err="1"/>
              <a:t>của</a:t>
            </a:r>
            <a:r>
              <a:rPr lang="en-US" dirty="0"/>
              <a:t> </a:t>
            </a:r>
            <a:r>
              <a:rPr lang="en-US" dirty="0" err="1"/>
              <a:t>cán</a:t>
            </a:r>
            <a:r>
              <a:rPr lang="en-US" dirty="0"/>
              <a:t> </a:t>
            </a:r>
            <a:r>
              <a:rPr lang="en-US" dirty="0" err="1"/>
              <a:t>bộ</a:t>
            </a:r>
            <a:r>
              <a:rPr lang="en-US" dirty="0"/>
              <a:t>, </a:t>
            </a:r>
            <a:r>
              <a:rPr lang="en-US" dirty="0" err="1"/>
              <a:t>nhân</a:t>
            </a:r>
            <a:r>
              <a:rPr lang="en-US" dirty="0"/>
              <a:t> </a:t>
            </a:r>
            <a:r>
              <a:rPr lang="en-US" dirty="0" err="1"/>
              <a:t>viên</a:t>
            </a:r>
            <a:r>
              <a:rPr lang="en-US" dirty="0"/>
              <a:t> </a:t>
            </a:r>
            <a:r>
              <a:rPr lang="en-US" dirty="0" err="1"/>
              <a:t>khi</a:t>
            </a:r>
            <a:r>
              <a:rPr lang="en-US" dirty="0"/>
              <a:t> </a:t>
            </a:r>
            <a:r>
              <a:rPr lang="en-US" dirty="0" err="1"/>
              <a:t>triển</a:t>
            </a:r>
            <a:r>
              <a:rPr lang="en-US" dirty="0"/>
              <a:t> </a:t>
            </a:r>
            <a:r>
              <a:rPr lang="en-US" dirty="0" err="1"/>
              <a:t>khai</a:t>
            </a:r>
            <a:r>
              <a:rPr lang="en-US" dirty="0"/>
              <a:t> </a:t>
            </a:r>
            <a:r>
              <a:rPr lang="en-US" dirty="0" err="1"/>
              <a:t>áp</a:t>
            </a:r>
            <a:r>
              <a:rPr lang="en-US" dirty="0"/>
              <a:t> </a:t>
            </a:r>
            <a:r>
              <a:rPr lang="en-US" dirty="0" err="1"/>
              <a:t>dụng</a:t>
            </a:r>
            <a:r>
              <a:rPr lang="en-US" dirty="0"/>
              <a:t> HTQLCL</a:t>
            </a:r>
          </a:p>
        </p:txBody>
      </p:sp>
    </p:spTree>
    <p:extLst>
      <p:ext uri="{BB962C8B-B14F-4D97-AF65-F5344CB8AC3E}">
        <p14:creationId xmlns:p14="http://schemas.microsoft.com/office/powerpoint/2010/main" val="2485584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9ABA-2AAB-4E90-B8F3-ECDCB4AD39AA}"/>
              </a:ext>
            </a:extLst>
          </p:cNvPr>
          <p:cNvSpPr>
            <a:spLocks noGrp="1"/>
          </p:cNvSpPr>
          <p:nvPr>
            <p:ph type="title"/>
          </p:nvPr>
        </p:nvSpPr>
        <p:spPr/>
        <p:txBody>
          <a:bodyPr/>
          <a:lstStyle/>
          <a:p>
            <a:r>
              <a:rPr lang="en-US"/>
              <a:t>Yêu cầu đối với CBNV</a:t>
            </a:r>
          </a:p>
        </p:txBody>
      </p:sp>
      <p:sp>
        <p:nvSpPr>
          <p:cNvPr id="4" name="Content Placeholder 2">
            <a:extLst>
              <a:ext uri="{FF2B5EF4-FFF2-40B4-BE49-F238E27FC236}">
                <a16:creationId xmlns:a16="http://schemas.microsoft.com/office/drawing/2014/main" id="{85933FBB-5697-4461-93AE-695AE4095FD2}"/>
              </a:ext>
            </a:extLst>
          </p:cNvPr>
          <p:cNvSpPr>
            <a:spLocks noGrp="1"/>
          </p:cNvSpPr>
          <p:nvPr>
            <p:ph idx="1"/>
          </p:nvPr>
        </p:nvSpPr>
        <p:spPr>
          <a:xfrm>
            <a:off x="457200" y="1447800"/>
            <a:ext cx="8229600" cy="838200"/>
          </a:xfrm>
        </p:spPr>
        <p:txBody>
          <a:bodyPr/>
          <a:lstStyle/>
          <a:p>
            <a:pPr marL="0" indent="0">
              <a:buFontTx/>
              <a:buNone/>
            </a:pPr>
            <a:r>
              <a:rPr lang="en-US" sz="2400" b="1">
                <a:solidFill>
                  <a:srgbClr val="C00000"/>
                </a:solidFill>
              </a:rPr>
              <a:t>4. </a:t>
            </a:r>
            <a:r>
              <a:rPr lang="vi-VN" sz="2400" b="1">
                <a:solidFill>
                  <a:srgbClr val="C00000"/>
                </a:solidFill>
              </a:rPr>
              <a:t>Lưu trữ tài liệu, hồ sơ công việc</a:t>
            </a:r>
            <a:r>
              <a:rPr lang="en-US" sz="2400" b="1">
                <a:solidFill>
                  <a:srgbClr val="C00000"/>
                </a:solidFill>
              </a:rPr>
              <a:t> đảm bảo an toàn và thuận tiện khi sử dụng</a:t>
            </a:r>
          </a:p>
        </p:txBody>
      </p:sp>
      <p:sp>
        <p:nvSpPr>
          <p:cNvPr id="5" name="Content Placeholder 2">
            <a:extLst>
              <a:ext uri="{FF2B5EF4-FFF2-40B4-BE49-F238E27FC236}">
                <a16:creationId xmlns:a16="http://schemas.microsoft.com/office/drawing/2014/main" id="{0E3941C1-338C-4BB1-AAE4-CC2BD5F3C204}"/>
              </a:ext>
            </a:extLst>
          </p:cNvPr>
          <p:cNvSpPr txBox="1">
            <a:spLocks/>
          </p:cNvSpPr>
          <p:nvPr/>
        </p:nvSpPr>
        <p:spPr bwMode="auto">
          <a:xfrm>
            <a:off x="457200" y="2438400"/>
            <a:ext cx="8229600" cy="28194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3200">
                <a:solidFill>
                  <a:schemeClr val="tx1"/>
                </a:solidFill>
                <a:latin typeface="Verdana" pitchFamily="34" charset="0"/>
                <a:cs typeface="Arial" charset="0"/>
              </a:defRPr>
            </a:lvl1pPr>
            <a:lvl2pPr marL="742950" indent="-285750" eaLnBrk="0" hangingPunct="0">
              <a:defRPr sz="3200">
                <a:solidFill>
                  <a:schemeClr val="tx1"/>
                </a:solidFill>
                <a:latin typeface="Verdana" pitchFamily="34" charset="0"/>
                <a:cs typeface="Arial" charset="0"/>
              </a:defRPr>
            </a:lvl2pPr>
            <a:lvl3pPr marL="1143000" indent="-228600" eaLnBrk="0" hangingPunct="0">
              <a:defRPr sz="3200">
                <a:solidFill>
                  <a:schemeClr val="tx1"/>
                </a:solidFill>
                <a:latin typeface="Verdana" pitchFamily="34" charset="0"/>
                <a:cs typeface="Arial" charset="0"/>
              </a:defRPr>
            </a:lvl3pPr>
            <a:lvl4pPr marL="1600200" indent="-228600" eaLnBrk="0" hangingPunct="0">
              <a:defRPr sz="3200">
                <a:solidFill>
                  <a:schemeClr val="tx1"/>
                </a:solidFill>
                <a:latin typeface="Verdana" pitchFamily="34" charset="0"/>
                <a:cs typeface="Arial" charset="0"/>
              </a:defRPr>
            </a:lvl4pPr>
            <a:lvl5pPr marL="2057400" indent="-228600" eaLnBrk="0" hangingPunct="0">
              <a:defRPr sz="3200">
                <a:solidFill>
                  <a:schemeClr val="tx1"/>
                </a:solidFill>
                <a:latin typeface="Verdana" pitchFamily="34" charset="0"/>
                <a:cs typeface="Arial" charset="0"/>
              </a:defRPr>
            </a:lvl5pPr>
            <a:lvl6pPr marL="2514600" indent="-228600" eaLnBrk="0" fontAlgn="base" hangingPunct="0">
              <a:spcBef>
                <a:spcPct val="0"/>
              </a:spcBef>
              <a:spcAft>
                <a:spcPct val="0"/>
              </a:spcAft>
              <a:defRPr sz="3200">
                <a:solidFill>
                  <a:schemeClr val="tx1"/>
                </a:solidFill>
                <a:latin typeface="Verdana" pitchFamily="34" charset="0"/>
                <a:cs typeface="Arial" charset="0"/>
              </a:defRPr>
            </a:lvl6pPr>
            <a:lvl7pPr marL="2971800" indent="-228600" eaLnBrk="0" fontAlgn="base" hangingPunct="0">
              <a:spcBef>
                <a:spcPct val="0"/>
              </a:spcBef>
              <a:spcAft>
                <a:spcPct val="0"/>
              </a:spcAft>
              <a:defRPr sz="3200">
                <a:solidFill>
                  <a:schemeClr val="tx1"/>
                </a:solidFill>
                <a:latin typeface="Verdana" pitchFamily="34" charset="0"/>
                <a:cs typeface="Arial" charset="0"/>
              </a:defRPr>
            </a:lvl7pPr>
            <a:lvl8pPr marL="3429000" indent="-228600" eaLnBrk="0" fontAlgn="base" hangingPunct="0">
              <a:spcBef>
                <a:spcPct val="0"/>
              </a:spcBef>
              <a:spcAft>
                <a:spcPct val="0"/>
              </a:spcAft>
              <a:defRPr sz="3200">
                <a:solidFill>
                  <a:schemeClr val="tx1"/>
                </a:solidFill>
                <a:latin typeface="Verdana" pitchFamily="34" charset="0"/>
                <a:cs typeface="Arial" charset="0"/>
              </a:defRPr>
            </a:lvl8pPr>
            <a:lvl9pPr marL="3886200" indent="-228600" eaLnBrk="0" fontAlgn="base" hangingPunct="0">
              <a:spcBef>
                <a:spcPct val="0"/>
              </a:spcBef>
              <a:spcAft>
                <a:spcPct val="0"/>
              </a:spcAft>
              <a:defRPr sz="3200">
                <a:solidFill>
                  <a:schemeClr val="tx1"/>
                </a:solidFill>
                <a:latin typeface="Verdana" pitchFamily="34" charset="0"/>
                <a:cs typeface="Arial" charset="0"/>
              </a:defRPr>
            </a:lvl9pPr>
          </a:lstStyle>
          <a:p>
            <a:pPr>
              <a:spcBef>
                <a:spcPct val="20000"/>
              </a:spcBef>
            </a:pPr>
            <a:r>
              <a:rPr lang="en-US" sz="2200" b="1">
                <a:solidFill>
                  <a:srgbClr val="0066FF"/>
                </a:solidFill>
              </a:rPr>
              <a:t>Lưu trữ hồ sơ</a:t>
            </a:r>
          </a:p>
          <a:p>
            <a:pPr algn="just">
              <a:spcBef>
                <a:spcPct val="20000"/>
              </a:spcBef>
              <a:buFontTx/>
              <a:buChar char="-"/>
            </a:pPr>
            <a:r>
              <a:rPr lang="en-US" sz="2200"/>
              <a:t>Phân loại hồ sơ theo quy định</a:t>
            </a:r>
          </a:p>
          <a:p>
            <a:pPr algn="just">
              <a:spcBef>
                <a:spcPct val="20000"/>
              </a:spcBef>
              <a:buFontTx/>
              <a:buChar char="-"/>
            </a:pPr>
            <a:r>
              <a:rPr lang="en-US" sz="2200"/>
              <a:t>Ghi vào danh mục hồ sơ (theo mẫu đơn vị) để tiện tra cứu.</a:t>
            </a:r>
          </a:p>
          <a:p>
            <a:pPr algn="just">
              <a:spcBef>
                <a:spcPct val="20000"/>
              </a:spcBef>
              <a:buFontTx/>
              <a:buChar char="-"/>
            </a:pPr>
            <a:r>
              <a:rPr lang="en-US" sz="2200"/>
              <a:t>Đánh số, dán nhãn hồ sơ theo quy định.</a:t>
            </a:r>
          </a:p>
          <a:p>
            <a:pPr algn="just">
              <a:spcBef>
                <a:spcPct val="20000"/>
              </a:spcBef>
              <a:buFontTx/>
              <a:buChar char="-"/>
            </a:pPr>
            <a:r>
              <a:rPr lang="en-US" sz="2200"/>
              <a:t>Sắp xếp hồ sơ (bản giấy/bản mềm), nếu là hồ sơ giấy thường sẽ được lưu tại file, đặt trên giá hoặc tủ.</a:t>
            </a:r>
          </a:p>
        </p:txBody>
      </p:sp>
    </p:spTree>
    <p:extLst>
      <p:ext uri="{BB962C8B-B14F-4D97-AF65-F5344CB8AC3E}">
        <p14:creationId xmlns:p14="http://schemas.microsoft.com/office/powerpoint/2010/main" val="1328631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E6D0-14F4-49AA-8C13-839E004043D1}"/>
              </a:ext>
            </a:extLst>
          </p:cNvPr>
          <p:cNvSpPr>
            <a:spLocks noGrp="1"/>
          </p:cNvSpPr>
          <p:nvPr>
            <p:ph type="title"/>
          </p:nvPr>
        </p:nvSpPr>
        <p:spPr>
          <a:xfrm>
            <a:off x="457200" y="365760"/>
            <a:ext cx="8229600" cy="914400"/>
          </a:xfrm>
        </p:spPr>
        <p:txBody>
          <a:bodyPr/>
          <a:lstStyle/>
          <a:p>
            <a:r>
              <a:rPr lang="en-US"/>
              <a:t>Ví dụ về lưu trữ tài liệu, hồ sơ</a:t>
            </a:r>
          </a:p>
        </p:txBody>
      </p:sp>
      <p:pic>
        <p:nvPicPr>
          <p:cNvPr id="4" name="Content Placeholder 3" descr="IMG_0038.JPG">
            <a:extLst>
              <a:ext uri="{FF2B5EF4-FFF2-40B4-BE49-F238E27FC236}">
                <a16:creationId xmlns:a16="http://schemas.microsoft.com/office/drawing/2014/main" id="{4DA69D0A-A7D3-41C7-B2A8-96D8370956E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133600"/>
            <a:ext cx="6553200" cy="3733800"/>
          </a:xfrm>
        </p:spPr>
      </p:pic>
      <p:sp>
        <p:nvSpPr>
          <p:cNvPr id="5" name="TextBox 4">
            <a:extLst>
              <a:ext uri="{FF2B5EF4-FFF2-40B4-BE49-F238E27FC236}">
                <a16:creationId xmlns:a16="http://schemas.microsoft.com/office/drawing/2014/main" id="{363D5525-12CC-43FC-8440-3A83BC78C8E2}"/>
              </a:ext>
            </a:extLst>
          </p:cNvPr>
          <p:cNvSpPr txBox="1">
            <a:spLocks noChangeArrowheads="1"/>
          </p:cNvSpPr>
          <p:nvPr/>
        </p:nvSpPr>
        <p:spPr bwMode="auto">
          <a:xfrm>
            <a:off x="533400" y="1371600"/>
            <a:ext cx="807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erdana" pitchFamily="34" charset="0"/>
                <a:cs typeface="Arial" charset="0"/>
              </a:defRPr>
            </a:lvl1pPr>
            <a:lvl2pPr marL="742950" indent="-285750" eaLnBrk="0" hangingPunct="0">
              <a:defRPr sz="3200">
                <a:solidFill>
                  <a:schemeClr val="tx1"/>
                </a:solidFill>
                <a:latin typeface="Verdana" pitchFamily="34" charset="0"/>
                <a:cs typeface="Arial" charset="0"/>
              </a:defRPr>
            </a:lvl2pPr>
            <a:lvl3pPr marL="1143000" indent="-228600" eaLnBrk="0" hangingPunct="0">
              <a:defRPr sz="3200">
                <a:solidFill>
                  <a:schemeClr val="tx1"/>
                </a:solidFill>
                <a:latin typeface="Verdana" pitchFamily="34" charset="0"/>
                <a:cs typeface="Arial" charset="0"/>
              </a:defRPr>
            </a:lvl3pPr>
            <a:lvl4pPr marL="1600200" indent="-228600" eaLnBrk="0" hangingPunct="0">
              <a:defRPr sz="3200">
                <a:solidFill>
                  <a:schemeClr val="tx1"/>
                </a:solidFill>
                <a:latin typeface="Verdana" pitchFamily="34" charset="0"/>
                <a:cs typeface="Arial" charset="0"/>
              </a:defRPr>
            </a:lvl4pPr>
            <a:lvl5pPr marL="2057400" indent="-228600" eaLnBrk="0" hangingPunct="0">
              <a:defRPr sz="3200">
                <a:solidFill>
                  <a:schemeClr val="tx1"/>
                </a:solidFill>
                <a:latin typeface="Verdana" pitchFamily="34" charset="0"/>
                <a:cs typeface="Arial" charset="0"/>
              </a:defRPr>
            </a:lvl5pPr>
            <a:lvl6pPr marL="2514600" indent="-228600" eaLnBrk="0" fontAlgn="base" hangingPunct="0">
              <a:spcBef>
                <a:spcPct val="0"/>
              </a:spcBef>
              <a:spcAft>
                <a:spcPct val="0"/>
              </a:spcAft>
              <a:defRPr sz="3200">
                <a:solidFill>
                  <a:schemeClr val="tx1"/>
                </a:solidFill>
                <a:latin typeface="Verdana" pitchFamily="34" charset="0"/>
                <a:cs typeface="Arial" charset="0"/>
              </a:defRPr>
            </a:lvl6pPr>
            <a:lvl7pPr marL="2971800" indent="-228600" eaLnBrk="0" fontAlgn="base" hangingPunct="0">
              <a:spcBef>
                <a:spcPct val="0"/>
              </a:spcBef>
              <a:spcAft>
                <a:spcPct val="0"/>
              </a:spcAft>
              <a:defRPr sz="3200">
                <a:solidFill>
                  <a:schemeClr val="tx1"/>
                </a:solidFill>
                <a:latin typeface="Verdana" pitchFamily="34" charset="0"/>
                <a:cs typeface="Arial" charset="0"/>
              </a:defRPr>
            </a:lvl7pPr>
            <a:lvl8pPr marL="3429000" indent="-228600" eaLnBrk="0" fontAlgn="base" hangingPunct="0">
              <a:spcBef>
                <a:spcPct val="0"/>
              </a:spcBef>
              <a:spcAft>
                <a:spcPct val="0"/>
              </a:spcAft>
              <a:defRPr sz="3200">
                <a:solidFill>
                  <a:schemeClr val="tx1"/>
                </a:solidFill>
                <a:latin typeface="Verdana" pitchFamily="34" charset="0"/>
                <a:cs typeface="Arial" charset="0"/>
              </a:defRPr>
            </a:lvl8pPr>
            <a:lvl9pPr marL="3886200" indent="-228600" eaLnBrk="0" fontAlgn="base" hangingPunct="0">
              <a:spcBef>
                <a:spcPct val="0"/>
              </a:spcBef>
              <a:spcAft>
                <a:spcPct val="0"/>
              </a:spcAft>
              <a:defRPr sz="3200">
                <a:solidFill>
                  <a:schemeClr val="tx1"/>
                </a:solidFill>
                <a:latin typeface="Verdana" pitchFamily="34" charset="0"/>
                <a:cs typeface="Arial" charset="0"/>
              </a:defRPr>
            </a:lvl9pPr>
          </a:lstStyle>
          <a:p>
            <a:pPr eaLnBrk="1" hangingPunct="1"/>
            <a:r>
              <a:rPr lang="en-US" sz="2000">
                <a:solidFill>
                  <a:srgbClr val="0033CC"/>
                </a:solidFill>
              </a:rPr>
              <a:t>Sắp xếp các file tài liệu lên giá theo một quy luật nhất định dùng các đường vạch kẻ để nhận biết vị trí của các file</a:t>
            </a:r>
          </a:p>
        </p:txBody>
      </p:sp>
    </p:spTree>
    <p:extLst>
      <p:ext uri="{BB962C8B-B14F-4D97-AF65-F5344CB8AC3E}">
        <p14:creationId xmlns:p14="http://schemas.microsoft.com/office/powerpoint/2010/main" val="1775718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37A5-A9C2-4814-B20C-1D91F13C3937}"/>
              </a:ext>
            </a:extLst>
          </p:cNvPr>
          <p:cNvSpPr>
            <a:spLocks noGrp="1"/>
          </p:cNvSpPr>
          <p:nvPr>
            <p:ph type="title"/>
          </p:nvPr>
        </p:nvSpPr>
        <p:spPr/>
        <p:txBody>
          <a:bodyPr/>
          <a:lstStyle/>
          <a:p>
            <a:r>
              <a:rPr lang="en-US"/>
              <a:t>Ví dụ về lưu trữ tài liệu, hồ sơ</a:t>
            </a:r>
          </a:p>
        </p:txBody>
      </p:sp>
      <p:pic>
        <p:nvPicPr>
          <p:cNvPr id="4" name="Content Placeholder 3" descr="D:\Hoa\5S\Fotographic\Hoso\Tuhoso.jpg">
            <a:extLst>
              <a:ext uri="{FF2B5EF4-FFF2-40B4-BE49-F238E27FC236}">
                <a16:creationId xmlns:a16="http://schemas.microsoft.com/office/drawing/2014/main" id="{23364C33-3E3D-42E3-829F-F443440BE4A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 y="2133600"/>
            <a:ext cx="7848600" cy="3810000"/>
          </a:xfrm>
        </p:spPr>
      </p:pic>
      <p:sp>
        <p:nvSpPr>
          <p:cNvPr id="5" name="TextBox 4">
            <a:extLst>
              <a:ext uri="{FF2B5EF4-FFF2-40B4-BE49-F238E27FC236}">
                <a16:creationId xmlns:a16="http://schemas.microsoft.com/office/drawing/2014/main" id="{9B2C728B-FAB6-44D3-A7C9-B5C6EDBB44D7}"/>
              </a:ext>
            </a:extLst>
          </p:cNvPr>
          <p:cNvSpPr txBox="1">
            <a:spLocks noChangeArrowheads="1"/>
          </p:cNvSpPr>
          <p:nvPr/>
        </p:nvSpPr>
        <p:spPr bwMode="auto">
          <a:xfrm>
            <a:off x="647700" y="1349375"/>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Verdana" pitchFamily="34" charset="0"/>
                <a:cs typeface="Arial" charset="0"/>
              </a:defRPr>
            </a:lvl1pPr>
            <a:lvl2pPr eaLnBrk="0" hangingPunct="0">
              <a:defRPr sz="3200">
                <a:solidFill>
                  <a:schemeClr val="tx1"/>
                </a:solidFill>
                <a:latin typeface="Verdana" pitchFamily="34" charset="0"/>
                <a:cs typeface="Arial" charset="0"/>
              </a:defRPr>
            </a:lvl2pPr>
            <a:lvl3pPr marL="1143000" indent="-228600" eaLnBrk="0" hangingPunct="0">
              <a:defRPr sz="3200">
                <a:solidFill>
                  <a:schemeClr val="tx1"/>
                </a:solidFill>
                <a:latin typeface="Verdana" pitchFamily="34" charset="0"/>
                <a:cs typeface="Arial" charset="0"/>
              </a:defRPr>
            </a:lvl3pPr>
            <a:lvl4pPr marL="1600200" indent="-228600" eaLnBrk="0" hangingPunct="0">
              <a:defRPr sz="3200">
                <a:solidFill>
                  <a:schemeClr val="tx1"/>
                </a:solidFill>
                <a:latin typeface="Verdana" pitchFamily="34" charset="0"/>
                <a:cs typeface="Arial" charset="0"/>
              </a:defRPr>
            </a:lvl4pPr>
            <a:lvl5pPr marL="2057400" indent="-228600" eaLnBrk="0" hangingPunct="0">
              <a:defRPr sz="3200">
                <a:solidFill>
                  <a:schemeClr val="tx1"/>
                </a:solidFill>
                <a:latin typeface="Verdana" pitchFamily="34" charset="0"/>
                <a:cs typeface="Arial" charset="0"/>
              </a:defRPr>
            </a:lvl5pPr>
            <a:lvl6pPr marL="2514600" indent="-228600" eaLnBrk="0" fontAlgn="base" hangingPunct="0">
              <a:spcBef>
                <a:spcPct val="0"/>
              </a:spcBef>
              <a:spcAft>
                <a:spcPct val="0"/>
              </a:spcAft>
              <a:defRPr sz="3200">
                <a:solidFill>
                  <a:schemeClr val="tx1"/>
                </a:solidFill>
                <a:latin typeface="Verdana" pitchFamily="34" charset="0"/>
                <a:cs typeface="Arial" charset="0"/>
              </a:defRPr>
            </a:lvl6pPr>
            <a:lvl7pPr marL="2971800" indent="-228600" eaLnBrk="0" fontAlgn="base" hangingPunct="0">
              <a:spcBef>
                <a:spcPct val="0"/>
              </a:spcBef>
              <a:spcAft>
                <a:spcPct val="0"/>
              </a:spcAft>
              <a:defRPr sz="3200">
                <a:solidFill>
                  <a:schemeClr val="tx1"/>
                </a:solidFill>
                <a:latin typeface="Verdana" pitchFamily="34" charset="0"/>
                <a:cs typeface="Arial" charset="0"/>
              </a:defRPr>
            </a:lvl7pPr>
            <a:lvl8pPr marL="3429000" indent="-228600" eaLnBrk="0" fontAlgn="base" hangingPunct="0">
              <a:spcBef>
                <a:spcPct val="0"/>
              </a:spcBef>
              <a:spcAft>
                <a:spcPct val="0"/>
              </a:spcAft>
              <a:defRPr sz="3200">
                <a:solidFill>
                  <a:schemeClr val="tx1"/>
                </a:solidFill>
                <a:latin typeface="Verdana" pitchFamily="34" charset="0"/>
                <a:cs typeface="Arial" charset="0"/>
              </a:defRPr>
            </a:lvl8pPr>
            <a:lvl9pPr marL="3886200" indent="-228600" eaLnBrk="0" fontAlgn="base" hangingPunct="0">
              <a:spcBef>
                <a:spcPct val="0"/>
              </a:spcBef>
              <a:spcAft>
                <a:spcPct val="0"/>
              </a:spcAft>
              <a:defRPr sz="3200">
                <a:solidFill>
                  <a:schemeClr val="tx1"/>
                </a:solidFill>
                <a:latin typeface="Verdana" pitchFamily="34" charset="0"/>
                <a:cs typeface="Arial" charset="0"/>
              </a:defRPr>
            </a:lvl9pPr>
          </a:lstStyle>
          <a:p>
            <a:pPr marL="0" lvl="1" eaLnBrk="1" hangingPunct="1"/>
            <a:r>
              <a:rPr lang="en-US" sz="2000">
                <a:solidFill>
                  <a:srgbClr val="0033CC"/>
                </a:solidFill>
              </a:rPr>
              <a:t>Đánh dấu các tủ tài liệu để nhận biết người quản lý hoặc hồ sơ lưu giữ bên trong</a:t>
            </a:r>
          </a:p>
        </p:txBody>
      </p:sp>
    </p:spTree>
    <p:extLst>
      <p:ext uri="{BB962C8B-B14F-4D97-AF65-F5344CB8AC3E}">
        <p14:creationId xmlns:p14="http://schemas.microsoft.com/office/powerpoint/2010/main" val="3510570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61BE-E3B0-42BF-82CC-69F40A78DF34}"/>
              </a:ext>
            </a:extLst>
          </p:cNvPr>
          <p:cNvSpPr>
            <a:spLocks noGrp="1"/>
          </p:cNvSpPr>
          <p:nvPr>
            <p:ph type="title"/>
          </p:nvPr>
        </p:nvSpPr>
        <p:spPr/>
        <p:txBody>
          <a:bodyPr/>
          <a:lstStyle/>
          <a:p>
            <a:r>
              <a:rPr lang="en-US"/>
              <a:t>Ví dụ về lưu trữ tài liệu, hồ sơ</a:t>
            </a:r>
          </a:p>
        </p:txBody>
      </p:sp>
      <p:pic>
        <p:nvPicPr>
          <p:cNvPr id="4" name="Content Placeholder 3" descr="D:\Hoa\5S\Fotographic\Hoso\nh_nbiettailieu.jpg">
            <a:extLst>
              <a:ext uri="{FF2B5EF4-FFF2-40B4-BE49-F238E27FC236}">
                <a16:creationId xmlns:a16="http://schemas.microsoft.com/office/drawing/2014/main" id="{2200A7BB-3D0A-41F2-A030-4EF8403BB9F7}"/>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981200"/>
            <a:ext cx="7620000" cy="3657600"/>
          </a:xfrm>
        </p:spPr>
      </p:pic>
      <p:sp>
        <p:nvSpPr>
          <p:cNvPr id="5" name="TextBox 4">
            <a:extLst>
              <a:ext uri="{FF2B5EF4-FFF2-40B4-BE49-F238E27FC236}">
                <a16:creationId xmlns:a16="http://schemas.microsoft.com/office/drawing/2014/main" id="{27F26CFC-FE85-4E07-ABF7-6BB7B90654B1}"/>
              </a:ext>
            </a:extLst>
          </p:cNvPr>
          <p:cNvSpPr txBox="1">
            <a:spLocks noChangeArrowheads="1"/>
          </p:cNvSpPr>
          <p:nvPr/>
        </p:nvSpPr>
        <p:spPr bwMode="auto">
          <a:xfrm>
            <a:off x="533400" y="13716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erdana" pitchFamily="34" charset="0"/>
                <a:cs typeface="Arial" charset="0"/>
              </a:defRPr>
            </a:lvl1pPr>
            <a:lvl2pPr marL="742950" indent="-285750" eaLnBrk="0" hangingPunct="0">
              <a:defRPr sz="3200">
                <a:solidFill>
                  <a:schemeClr val="tx1"/>
                </a:solidFill>
                <a:latin typeface="Verdana" pitchFamily="34" charset="0"/>
                <a:cs typeface="Arial" charset="0"/>
              </a:defRPr>
            </a:lvl2pPr>
            <a:lvl3pPr marL="1143000" indent="-228600" eaLnBrk="0" hangingPunct="0">
              <a:defRPr sz="3200">
                <a:solidFill>
                  <a:schemeClr val="tx1"/>
                </a:solidFill>
                <a:latin typeface="Verdana" pitchFamily="34" charset="0"/>
                <a:cs typeface="Arial" charset="0"/>
              </a:defRPr>
            </a:lvl3pPr>
            <a:lvl4pPr marL="1600200" indent="-228600" eaLnBrk="0" hangingPunct="0">
              <a:defRPr sz="3200">
                <a:solidFill>
                  <a:schemeClr val="tx1"/>
                </a:solidFill>
                <a:latin typeface="Verdana" pitchFamily="34" charset="0"/>
                <a:cs typeface="Arial" charset="0"/>
              </a:defRPr>
            </a:lvl4pPr>
            <a:lvl5pPr marL="2057400" indent="-228600" eaLnBrk="0" hangingPunct="0">
              <a:defRPr sz="3200">
                <a:solidFill>
                  <a:schemeClr val="tx1"/>
                </a:solidFill>
                <a:latin typeface="Verdana" pitchFamily="34" charset="0"/>
                <a:cs typeface="Arial" charset="0"/>
              </a:defRPr>
            </a:lvl5pPr>
            <a:lvl6pPr marL="2514600" indent="-228600" eaLnBrk="0" fontAlgn="base" hangingPunct="0">
              <a:spcBef>
                <a:spcPct val="0"/>
              </a:spcBef>
              <a:spcAft>
                <a:spcPct val="0"/>
              </a:spcAft>
              <a:defRPr sz="3200">
                <a:solidFill>
                  <a:schemeClr val="tx1"/>
                </a:solidFill>
                <a:latin typeface="Verdana" pitchFamily="34" charset="0"/>
                <a:cs typeface="Arial" charset="0"/>
              </a:defRPr>
            </a:lvl6pPr>
            <a:lvl7pPr marL="2971800" indent="-228600" eaLnBrk="0" fontAlgn="base" hangingPunct="0">
              <a:spcBef>
                <a:spcPct val="0"/>
              </a:spcBef>
              <a:spcAft>
                <a:spcPct val="0"/>
              </a:spcAft>
              <a:defRPr sz="3200">
                <a:solidFill>
                  <a:schemeClr val="tx1"/>
                </a:solidFill>
                <a:latin typeface="Verdana" pitchFamily="34" charset="0"/>
                <a:cs typeface="Arial" charset="0"/>
              </a:defRPr>
            </a:lvl7pPr>
            <a:lvl8pPr marL="3429000" indent="-228600" eaLnBrk="0" fontAlgn="base" hangingPunct="0">
              <a:spcBef>
                <a:spcPct val="0"/>
              </a:spcBef>
              <a:spcAft>
                <a:spcPct val="0"/>
              </a:spcAft>
              <a:defRPr sz="3200">
                <a:solidFill>
                  <a:schemeClr val="tx1"/>
                </a:solidFill>
                <a:latin typeface="Verdana" pitchFamily="34" charset="0"/>
                <a:cs typeface="Arial" charset="0"/>
              </a:defRPr>
            </a:lvl8pPr>
            <a:lvl9pPr marL="3886200" indent="-228600" eaLnBrk="0" fontAlgn="base" hangingPunct="0">
              <a:spcBef>
                <a:spcPct val="0"/>
              </a:spcBef>
              <a:spcAft>
                <a:spcPct val="0"/>
              </a:spcAft>
              <a:defRPr sz="3200">
                <a:solidFill>
                  <a:schemeClr val="tx1"/>
                </a:solidFill>
                <a:latin typeface="Verdana" pitchFamily="34" charset="0"/>
                <a:cs typeface="Arial" charset="0"/>
              </a:defRPr>
            </a:lvl9pPr>
          </a:lstStyle>
          <a:p>
            <a:pPr eaLnBrk="1" hangingPunct="1"/>
            <a:r>
              <a:rPr lang="en-US" sz="2000">
                <a:solidFill>
                  <a:srgbClr val="0033CC"/>
                </a:solidFill>
              </a:rPr>
              <a:t>Các tài liệu bên ngoài cần sắp xếp ở khu vực riêng, ngăn nắp</a:t>
            </a:r>
          </a:p>
        </p:txBody>
      </p:sp>
    </p:spTree>
    <p:extLst>
      <p:ext uri="{BB962C8B-B14F-4D97-AF65-F5344CB8AC3E}">
        <p14:creationId xmlns:p14="http://schemas.microsoft.com/office/powerpoint/2010/main" val="23166162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FDE1CF3-AA9E-482E-A847-6775EB489BAE}"/>
              </a:ext>
            </a:extLst>
          </p:cNvPr>
          <p:cNvPicPr>
            <a:picLocks noChangeAspect="1"/>
          </p:cNvPicPr>
          <p:nvPr/>
        </p:nvPicPr>
        <p:blipFill>
          <a:blip r:embed="rId2"/>
          <a:stretch>
            <a:fillRect/>
          </a:stretch>
        </p:blipFill>
        <p:spPr>
          <a:xfrm>
            <a:off x="630938" y="2633576"/>
            <a:ext cx="3657600" cy="2523744"/>
          </a:xfrm>
          <a:prstGeom prst="rect">
            <a:avLst/>
          </a:prstGeom>
        </p:spPr>
      </p:pic>
      <p:sp>
        <p:nvSpPr>
          <p:cNvPr id="2" name="Title 1">
            <a:extLst>
              <a:ext uri="{FF2B5EF4-FFF2-40B4-BE49-F238E27FC236}">
                <a16:creationId xmlns:a16="http://schemas.microsoft.com/office/drawing/2014/main" id="{ABF42FD0-8DE4-4ED2-B866-6E468D0EB16C}"/>
              </a:ext>
            </a:extLst>
          </p:cNvPr>
          <p:cNvSpPr>
            <a:spLocks noGrp="1"/>
          </p:cNvSpPr>
          <p:nvPr>
            <p:ph type="title"/>
          </p:nvPr>
        </p:nvSpPr>
        <p:spPr/>
        <p:txBody>
          <a:bodyPr/>
          <a:lstStyle/>
          <a:p>
            <a:r>
              <a:rPr lang="en-US"/>
              <a:t>Yêu cầu đối với CBNV</a:t>
            </a:r>
          </a:p>
        </p:txBody>
      </p:sp>
      <p:sp>
        <p:nvSpPr>
          <p:cNvPr id="4" name="Content Placeholder 2">
            <a:extLst>
              <a:ext uri="{FF2B5EF4-FFF2-40B4-BE49-F238E27FC236}">
                <a16:creationId xmlns:a16="http://schemas.microsoft.com/office/drawing/2014/main" id="{14956B19-9DEB-45C7-8053-4568F6E2871A}"/>
              </a:ext>
            </a:extLst>
          </p:cNvPr>
          <p:cNvSpPr>
            <a:spLocks noGrp="1"/>
          </p:cNvSpPr>
          <p:nvPr>
            <p:ph idx="1"/>
          </p:nvPr>
        </p:nvSpPr>
        <p:spPr>
          <a:xfrm>
            <a:off x="457200" y="1447800"/>
            <a:ext cx="8229600" cy="1188720"/>
          </a:xfrm>
        </p:spPr>
        <p:txBody>
          <a:bodyPr>
            <a:normAutofit/>
          </a:bodyPr>
          <a:lstStyle/>
          <a:p>
            <a:pPr marL="0" indent="0">
              <a:buFontTx/>
              <a:buNone/>
            </a:pPr>
            <a:r>
              <a:rPr lang="en-US" sz="2100" b="1">
                <a:solidFill>
                  <a:srgbClr val="C00000"/>
                </a:solidFill>
              </a:rPr>
              <a:t>5. Khi có v</a:t>
            </a:r>
            <a:r>
              <a:rPr lang="vi-VN" sz="2100" b="1">
                <a:solidFill>
                  <a:srgbClr val="C00000"/>
                </a:solidFill>
              </a:rPr>
              <a:t>ư</a:t>
            </a:r>
            <a:r>
              <a:rPr lang="en-US" sz="2100" b="1">
                <a:solidFill>
                  <a:srgbClr val="C00000"/>
                </a:solidFill>
              </a:rPr>
              <a:t>ớng mắc trong quá trình áp dụng HTQLCL hoặc nhận thấy có rủi ro hay c</a:t>
            </a:r>
            <a:r>
              <a:rPr lang="vi-VN" sz="2100" b="1">
                <a:solidFill>
                  <a:srgbClr val="C00000"/>
                </a:solidFill>
              </a:rPr>
              <a:t>ơ</a:t>
            </a:r>
            <a:r>
              <a:rPr lang="en-US" sz="2100" b="1">
                <a:solidFill>
                  <a:srgbClr val="C00000"/>
                </a:solidFill>
              </a:rPr>
              <a:t> hội, cần thông tin kịp thời tới ng</a:t>
            </a:r>
            <a:r>
              <a:rPr lang="vi-VN" sz="2100" b="1">
                <a:solidFill>
                  <a:srgbClr val="C00000"/>
                </a:solidFill>
              </a:rPr>
              <a:t>ư</a:t>
            </a:r>
            <a:r>
              <a:rPr lang="en-US" sz="2100" b="1">
                <a:solidFill>
                  <a:srgbClr val="C00000"/>
                </a:solidFill>
              </a:rPr>
              <a:t>ời có trách nhiệm xử lý</a:t>
            </a:r>
          </a:p>
        </p:txBody>
      </p:sp>
      <p:pic>
        <p:nvPicPr>
          <p:cNvPr id="27" name="Picture 26">
            <a:extLst>
              <a:ext uri="{FF2B5EF4-FFF2-40B4-BE49-F238E27FC236}">
                <a16:creationId xmlns:a16="http://schemas.microsoft.com/office/drawing/2014/main" id="{8BEA6FD4-CFA8-4A34-BEBC-CE42B6B7A3AE}"/>
              </a:ext>
            </a:extLst>
          </p:cNvPr>
          <p:cNvPicPr>
            <a:picLocks noChangeAspect="1"/>
          </p:cNvPicPr>
          <p:nvPr/>
        </p:nvPicPr>
        <p:blipFill>
          <a:blip r:embed="rId3"/>
          <a:stretch>
            <a:fillRect/>
          </a:stretch>
        </p:blipFill>
        <p:spPr>
          <a:xfrm>
            <a:off x="4855463" y="2623416"/>
            <a:ext cx="3657600" cy="2519680"/>
          </a:xfrm>
          <a:prstGeom prst="rect">
            <a:avLst/>
          </a:prstGeom>
        </p:spPr>
      </p:pic>
      <p:sp>
        <p:nvSpPr>
          <p:cNvPr id="28" name="TextBox 27">
            <a:extLst>
              <a:ext uri="{FF2B5EF4-FFF2-40B4-BE49-F238E27FC236}">
                <a16:creationId xmlns:a16="http://schemas.microsoft.com/office/drawing/2014/main" id="{2C4A77A8-3AD6-41B6-932F-29B3A90701F6}"/>
              </a:ext>
            </a:extLst>
          </p:cNvPr>
          <p:cNvSpPr txBox="1"/>
          <p:nvPr/>
        </p:nvSpPr>
        <p:spPr>
          <a:xfrm>
            <a:off x="544068" y="5194000"/>
            <a:ext cx="8055864" cy="76944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2200"/>
              <a:t>Cải tiến các biểu mẫu có tần suất sử dụng nhiều sẽ giúp tiết kiệm không nhỏ thời gian và công sức của những người liên quan</a:t>
            </a:r>
          </a:p>
        </p:txBody>
      </p:sp>
      <p:sp>
        <p:nvSpPr>
          <p:cNvPr id="29" name="Rectangle 28">
            <a:extLst>
              <a:ext uri="{FF2B5EF4-FFF2-40B4-BE49-F238E27FC236}">
                <a16:creationId xmlns:a16="http://schemas.microsoft.com/office/drawing/2014/main" id="{1EF5A32A-3476-418C-8344-0603EDFBC31D}"/>
              </a:ext>
            </a:extLst>
          </p:cNvPr>
          <p:cNvSpPr/>
          <p:nvPr/>
        </p:nvSpPr>
        <p:spPr>
          <a:xfrm>
            <a:off x="2836296" y="2669136"/>
            <a:ext cx="1331711" cy="307777"/>
          </a:xfrm>
          <a:prstGeom prst="rect">
            <a:avLst/>
          </a:prstGeom>
        </p:spPr>
        <p:txBody>
          <a:bodyPr wrap="none">
            <a:spAutoFit/>
          </a:bodyPr>
          <a:lstStyle/>
          <a:p>
            <a:pPr algn="ctr"/>
            <a:r>
              <a:rPr lang="en-US" sz="1400" b="1">
                <a:solidFill>
                  <a:srgbClr val="FF0000"/>
                </a:solidFill>
                <a:latin typeface="Segoe UI" panose="020B0502040204020203" pitchFamily="34" charset="0"/>
                <a:cs typeface="Segoe UI" panose="020B0502040204020203" pitchFamily="34" charset="0"/>
              </a:rPr>
              <a:t>Trước cải tiến</a:t>
            </a:r>
            <a:endParaRPr lang="en-US" sz="1400" b="1" dirty="0">
              <a:solidFill>
                <a:srgbClr val="FF0000"/>
              </a:solidFill>
              <a:latin typeface="Segoe UI" panose="020B0502040204020203" pitchFamily="34" charset="0"/>
              <a:cs typeface="Segoe UI" panose="020B0502040204020203" pitchFamily="34" charset="0"/>
            </a:endParaRPr>
          </a:p>
        </p:txBody>
      </p:sp>
      <p:sp>
        <p:nvSpPr>
          <p:cNvPr id="30" name="Rectangle 29">
            <a:extLst>
              <a:ext uri="{FF2B5EF4-FFF2-40B4-BE49-F238E27FC236}">
                <a16:creationId xmlns:a16="http://schemas.microsoft.com/office/drawing/2014/main" id="{98EA2CA4-CA67-4979-844D-7C148721824B}"/>
              </a:ext>
            </a:extLst>
          </p:cNvPr>
          <p:cNvSpPr/>
          <p:nvPr/>
        </p:nvSpPr>
        <p:spPr>
          <a:xfrm>
            <a:off x="7360183" y="2641704"/>
            <a:ext cx="1152880" cy="307777"/>
          </a:xfrm>
          <a:prstGeom prst="rect">
            <a:avLst/>
          </a:prstGeom>
        </p:spPr>
        <p:txBody>
          <a:bodyPr wrap="none">
            <a:spAutoFit/>
          </a:bodyPr>
          <a:lstStyle/>
          <a:p>
            <a:pPr algn="ctr"/>
            <a:r>
              <a:rPr lang="en-US" sz="1400" b="1">
                <a:solidFill>
                  <a:srgbClr val="FF0000"/>
                </a:solidFill>
                <a:latin typeface="Segoe UI" panose="020B0502040204020203" pitchFamily="34" charset="0"/>
                <a:cs typeface="Segoe UI" panose="020B0502040204020203" pitchFamily="34" charset="0"/>
              </a:rPr>
              <a:t>Sau cải tiến</a:t>
            </a:r>
            <a:endParaRPr lang="en-US" sz="1400" b="1"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098405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BE70C-0D40-400E-A8C5-A1C4EDC92EB5}"/>
              </a:ext>
            </a:extLst>
          </p:cNvPr>
          <p:cNvSpPr>
            <a:spLocks noGrp="1"/>
          </p:cNvSpPr>
          <p:nvPr>
            <p:ph type="title"/>
          </p:nvPr>
        </p:nvSpPr>
        <p:spPr/>
        <p:txBody>
          <a:bodyPr/>
          <a:lstStyle/>
          <a:p>
            <a:r>
              <a:rPr lang="en-US"/>
              <a:t>CBNV cần chuẩn bị khi đánh giá</a:t>
            </a:r>
          </a:p>
        </p:txBody>
      </p:sp>
      <p:sp>
        <p:nvSpPr>
          <p:cNvPr id="3" name="Content Placeholder 2">
            <a:extLst>
              <a:ext uri="{FF2B5EF4-FFF2-40B4-BE49-F238E27FC236}">
                <a16:creationId xmlns:a16="http://schemas.microsoft.com/office/drawing/2014/main" id="{A05D46DA-DACE-4849-948D-FCB8E0506191}"/>
              </a:ext>
            </a:extLst>
          </p:cNvPr>
          <p:cNvSpPr>
            <a:spLocks noGrp="1"/>
          </p:cNvSpPr>
          <p:nvPr>
            <p:ph idx="1"/>
          </p:nvPr>
        </p:nvSpPr>
        <p:spPr/>
        <p:txBody>
          <a:bodyPr/>
          <a:lstStyle/>
          <a:p>
            <a:r>
              <a:rPr lang="vi-VN"/>
              <a:t>Hiểu và nắm </a:t>
            </a:r>
            <a:r>
              <a:rPr lang="en-US"/>
              <a:t>rõ </a:t>
            </a:r>
            <a:r>
              <a:rPr lang="vi-VN"/>
              <a:t>chính sách chất lượng</a:t>
            </a:r>
          </a:p>
          <a:p>
            <a:r>
              <a:rPr lang="en-US"/>
              <a:t>Kiểm tra các công việc liên quan thực hiện </a:t>
            </a:r>
            <a:r>
              <a:rPr lang="vi-VN"/>
              <a:t>mục tiêu </a:t>
            </a:r>
            <a:r>
              <a:rPr lang="en-US"/>
              <a:t>chất lượng</a:t>
            </a:r>
            <a:endParaRPr lang="vi-VN"/>
          </a:p>
          <a:p>
            <a:r>
              <a:rPr lang="en-US"/>
              <a:t>Thông hiểu </a:t>
            </a:r>
            <a:r>
              <a:rPr lang="vi-VN"/>
              <a:t>trách nhiệm, quyền hạn </a:t>
            </a:r>
            <a:r>
              <a:rPr lang="en-US"/>
              <a:t>của chính mình và những người liên quan</a:t>
            </a:r>
            <a:endParaRPr lang="vi-VN"/>
          </a:p>
          <a:p>
            <a:r>
              <a:rPr lang="en-US"/>
              <a:t>Nắm rõ yêu cầu đối với cá</a:t>
            </a:r>
            <a:r>
              <a:rPr lang="vi-VN"/>
              <a:t>c quy trình</a:t>
            </a:r>
            <a:r>
              <a:rPr lang="en-US"/>
              <a:t>, công việc đang thực hiện</a:t>
            </a:r>
            <a:endParaRPr lang="vi-VN"/>
          </a:p>
          <a:p>
            <a:r>
              <a:rPr lang="en-US"/>
              <a:t>Sắp xếp, lưu trữ </a:t>
            </a:r>
            <a:r>
              <a:rPr lang="vi-VN"/>
              <a:t>hồ sơ</a:t>
            </a:r>
            <a:r>
              <a:rPr lang="en-US"/>
              <a:t>, tài liệu </a:t>
            </a:r>
            <a:r>
              <a:rPr lang="vi-VN"/>
              <a:t>theo quy trình</a:t>
            </a:r>
            <a:r>
              <a:rPr lang="en-US"/>
              <a:t>, quy định</a:t>
            </a:r>
            <a:r>
              <a:rPr lang="vi-VN"/>
              <a:t> liên quan</a:t>
            </a:r>
          </a:p>
        </p:txBody>
      </p:sp>
    </p:spTree>
    <p:extLst>
      <p:ext uri="{BB962C8B-B14F-4D97-AF65-F5344CB8AC3E}">
        <p14:creationId xmlns:p14="http://schemas.microsoft.com/office/powerpoint/2010/main" val="1813427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7560"/>
            <a:ext cx="3836417" cy="3049952"/>
          </a:xfrm>
          <a:prstGeom prst="rect">
            <a:avLst/>
          </a:prstGeom>
        </p:spPr>
      </p:pic>
      <p:sp>
        <p:nvSpPr>
          <p:cNvPr id="3" name="TextBox 2"/>
          <p:cNvSpPr txBox="1"/>
          <p:nvPr/>
        </p:nvSpPr>
        <p:spPr>
          <a:xfrm>
            <a:off x="2084294" y="3149595"/>
            <a:ext cx="4746811" cy="707886"/>
          </a:xfrm>
          <a:prstGeom prst="rect">
            <a:avLst/>
          </a:prstGeom>
          <a:noFill/>
        </p:spPr>
        <p:txBody>
          <a:bodyPr wrap="square" rtlCol="0">
            <a:spAutoFit/>
          </a:bodyPr>
          <a:lstStyle/>
          <a:p>
            <a:r>
              <a:rPr lang="en-US" sz="4000" dirty="0" smtClean="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rPr>
              <a:t>VIỆN ĐÀO TẠO ECS</a:t>
            </a:r>
            <a:endParaRPr lang="en-US" sz="4000"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084294" y="4081925"/>
            <a:ext cx="4746811" cy="523220"/>
          </a:xfrm>
          <a:prstGeom prst="rect">
            <a:avLst/>
          </a:prstGeom>
          <a:noFill/>
        </p:spPr>
        <p:txBody>
          <a:bodyPr wrap="square" rtlCol="0">
            <a:spAutoFit/>
          </a:bodyPr>
          <a:lstStyle/>
          <a:p>
            <a:r>
              <a:rPr lang="en-US" sz="2800" dirty="0" smtClean="0">
                <a:hlinkClick r:id="rId3"/>
              </a:rPr>
              <a:t>https://antoanlaodong.edu.vn</a:t>
            </a:r>
            <a:endParaRPr lang="en-US" sz="2800"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084294" y="4827363"/>
            <a:ext cx="5178405" cy="369332"/>
          </a:xfrm>
          <a:prstGeom prst="rect">
            <a:avLst/>
          </a:prstGeom>
        </p:spPr>
        <p:txBody>
          <a:bodyPr wrap="none">
            <a:spAutoFit/>
          </a:bodyPr>
          <a:lstStyle/>
          <a:p>
            <a:r>
              <a:rPr lang="en-US" dirty="0" err="1" smtClean="0"/>
              <a:t>Địa</a:t>
            </a:r>
            <a:r>
              <a:rPr lang="en-US" dirty="0" smtClean="0"/>
              <a:t> </a:t>
            </a:r>
            <a:r>
              <a:rPr lang="en-US" dirty="0" err="1" smtClean="0"/>
              <a:t>chỉ</a:t>
            </a:r>
            <a:r>
              <a:rPr lang="en-US" dirty="0" smtClean="0"/>
              <a:t>: </a:t>
            </a:r>
            <a:r>
              <a:rPr lang="en-US" dirty="0"/>
              <a:t>HH4C </a:t>
            </a:r>
            <a:r>
              <a:rPr lang="en-US" dirty="0" err="1"/>
              <a:t>Linh</a:t>
            </a:r>
            <a:r>
              <a:rPr lang="en-US" dirty="0"/>
              <a:t> </a:t>
            </a:r>
            <a:r>
              <a:rPr lang="en-US" dirty="0" err="1"/>
              <a:t>Đàm</a:t>
            </a:r>
            <a:r>
              <a:rPr lang="en-US" dirty="0"/>
              <a:t>, </a:t>
            </a:r>
            <a:r>
              <a:rPr lang="en-US" dirty="0" err="1"/>
              <a:t>Hoàng</a:t>
            </a:r>
            <a:r>
              <a:rPr lang="en-US" dirty="0"/>
              <a:t> Mai, </a:t>
            </a:r>
            <a:r>
              <a:rPr lang="en-US" dirty="0" err="1"/>
              <a:t>Hà</a:t>
            </a:r>
            <a:r>
              <a:rPr lang="en-US" dirty="0"/>
              <a:t> </a:t>
            </a:r>
            <a:r>
              <a:rPr lang="en-US" dirty="0" err="1"/>
              <a:t>Nội</a:t>
            </a:r>
            <a:r>
              <a:rPr lang="en-US" dirty="0"/>
              <a:t>, Vietnam</a:t>
            </a:r>
            <a:endParaRPr lang="en-US" dirty="0">
              <a:ln w="0"/>
              <a:solidFill>
                <a:schemeClr val="accent1"/>
              </a:solidFill>
              <a:effectLst>
                <a:outerShdw blurRad="38100" dist="25400" dir="5400000" algn="ctr" rotWithShape="0">
                  <a:srgbClr val="6E747A">
                    <a:alpha val="43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2084294" y="5390361"/>
            <a:ext cx="4572000" cy="369332"/>
          </a:xfrm>
          <a:prstGeom prst="rect">
            <a:avLst/>
          </a:prstGeom>
        </p:spPr>
        <p:txBody>
          <a:bodyPr>
            <a:spAutoFit/>
          </a:bodyPr>
          <a:lstStyle/>
          <a:p>
            <a:r>
              <a:rPr lang="en-US" dirty="0" err="1" smtClean="0"/>
              <a:t>Điện</a:t>
            </a:r>
            <a:r>
              <a:rPr lang="en-US" dirty="0" smtClean="0"/>
              <a:t> </a:t>
            </a:r>
            <a:r>
              <a:rPr lang="en-US" dirty="0" err="1" smtClean="0"/>
              <a:t>thoại</a:t>
            </a:r>
            <a:r>
              <a:rPr lang="en-US" dirty="0" smtClean="0"/>
              <a:t>: 0966777780</a:t>
            </a:r>
            <a:endParaRPr lang="en-US" dirty="0"/>
          </a:p>
        </p:txBody>
      </p:sp>
    </p:spTree>
    <p:extLst>
      <p:ext uri="{BB962C8B-B14F-4D97-AF65-F5344CB8AC3E}">
        <p14:creationId xmlns:p14="http://schemas.microsoft.com/office/powerpoint/2010/main" val="3558693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1828800"/>
            <a:ext cx="8229600" cy="2743200"/>
          </a:xfrm>
          <a:prstGeom prst="rect">
            <a:avLst/>
          </a:prstGeom>
          <a:noFill/>
          <a:ln w="9525">
            <a:noFill/>
            <a:miter lim="800000"/>
            <a:headEnd/>
            <a:tailEnd/>
          </a:ln>
        </p:spPr>
        <p:txBody>
          <a:bodyPr/>
          <a:lstStyle/>
          <a:p>
            <a:pPr marL="342900" indent="-342900" algn="ctr">
              <a:lnSpc>
                <a:spcPct val="80000"/>
              </a:lnSpc>
              <a:spcBef>
                <a:spcPts val="600"/>
              </a:spcBef>
              <a:spcAft>
                <a:spcPts val="300"/>
              </a:spcAft>
              <a:defRPr/>
            </a:pPr>
            <a:r>
              <a:rPr lang="en-US" sz="3600" b="1" kern="0">
                <a:solidFill>
                  <a:srgbClr val="F79733"/>
                </a:solidFill>
                <a:latin typeface="Verdana" pitchFamily="34" charset="0"/>
                <a:ea typeface="Verdana" pitchFamily="34" charset="0"/>
                <a:cs typeface="Verdana" pitchFamily="34" charset="0"/>
              </a:rPr>
              <a:t>Phần 1</a:t>
            </a:r>
          </a:p>
          <a:p>
            <a:pPr marL="342900" indent="-342900" algn="ctr">
              <a:lnSpc>
                <a:spcPct val="120000"/>
              </a:lnSpc>
              <a:spcBef>
                <a:spcPts val="600"/>
              </a:spcBef>
              <a:spcAft>
                <a:spcPts val="0"/>
              </a:spcAft>
              <a:defRPr/>
            </a:pPr>
            <a:r>
              <a:rPr lang="vi-VN" sz="3200" b="1" kern="0">
                <a:solidFill>
                  <a:srgbClr val="006CB5"/>
                </a:solidFill>
                <a:latin typeface="Verdana" pitchFamily="34" charset="0"/>
                <a:ea typeface="Verdana" pitchFamily="34" charset="0"/>
                <a:cs typeface="Verdana" pitchFamily="34" charset="0"/>
              </a:rPr>
              <a:t>ISO 9000</a:t>
            </a:r>
            <a:r>
              <a:rPr lang="en-US" sz="3200" b="1" kern="0">
                <a:solidFill>
                  <a:srgbClr val="006CB5"/>
                </a:solidFill>
                <a:latin typeface="Verdana" pitchFamily="34" charset="0"/>
                <a:ea typeface="Verdana" pitchFamily="34" charset="0"/>
                <a:cs typeface="Verdana" pitchFamily="34" charset="0"/>
              </a:rPr>
              <a:t> LÀ GÌ?</a:t>
            </a:r>
            <a:endParaRPr lang="vi-VN" sz="3200" b="1" kern="0">
              <a:solidFill>
                <a:srgbClr val="006CB5"/>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02011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E515-201E-4651-91D2-52A0AF09C556}"/>
              </a:ext>
            </a:extLst>
          </p:cNvPr>
          <p:cNvSpPr>
            <a:spLocks noGrp="1"/>
          </p:cNvSpPr>
          <p:nvPr>
            <p:ph type="title"/>
          </p:nvPr>
        </p:nvSpPr>
        <p:spPr/>
        <p:txBody>
          <a:bodyPr/>
          <a:lstStyle/>
          <a:p>
            <a:r>
              <a:rPr lang="en-US"/>
              <a:t>Bộ tiêu chuẩn ISO 9000</a:t>
            </a:r>
          </a:p>
        </p:txBody>
      </p:sp>
      <p:pic>
        <p:nvPicPr>
          <p:cNvPr id="19" name="Picture 18">
            <a:extLst>
              <a:ext uri="{FF2B5EF4-FFF2-40B4-BE49-F238E27FC236}">
                <a16:creationId xmlns:a16="http://schemas.microsoft.com/office/drawing/2014/main" id="{3FD1EE5C-D2F4-43EC-B486-8AAA0C25FF59}"/>
              </a:ext>
            </a:extLst>
          </p:cNvPr>
          <p:cNvPicPr>
            <a:picLocks noChangeAspect="1"/>
          </p:cNvPicPr>
          <p:nvPr/>
        </p:nvPicPr>
        <p:blipFill>
          <a:blip r:embed="rId2"/>
          <a:stretch>
            <a:fillRect/>
          </a:stretch>
        </p:blipFill>
        <p:spPr>
          <a:xfrm>
            <a:off x="457200" y="1414076"/>
            <a:ext cx="8303472" cy="4523624"/>
          </a:xfrm>
          <a:prstGeom prst="rect">
            <a:avLst/>
          </a:prstGeom>
        </p:spPr>
      </p:pic>
    </p:spTree>
    <p:extLst>
      <p:ext uri="{BB962C8B-B14F-4D97-AF65-F5344CB8AC3E}">
        <p14:creationId xmlns:p14="http://schemas.microsoft.com/office/powerpoint/2010/main" val="975316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Tiêu chuẩn ISO 9001:2015</a:t>
            </a:r>
          </a:p>
        </p:txBody>
      </p:sp>
      <p:sp>
        <p:nvSpPr>
          <p:cNvPr id="3" name="Content Placeholder 2"/>
          <p:cNvSpPr>
            <a:spLocks noGrp="1"/>
          </p:cNvSpPr>
          <p:nvPr>
            <p:ph idx="1"/>
          </p:nvPr>
        </p:nvSpPr>
        <p:spPr/>
        <p:txBody>
          <a:bodyPr>
            <a:noAutofit/>
          </a:bodyPr>
          <a:lstStyle/>
          <a:p>
            <a:r>
              <a:rPr lang="en-US" sz="2600"/>
              <a:t>Các yêu cầu đối với việc xây dựng, áp dụng và đánh giá chứng nhận hệ thống quản lý chất lượng tại các tổ chức/doanh nghiệp</a:t>
            </a:r>
          </a:p>
          <a:p>
            <a:r>
              <a:rPr lang="en-US" sz="2600"/>
              <a:t>Được áp dụng khi tổ chức/doanh nghiệp cần chứng tỏ khả năng cung cấp một cách ổn định các sản phẩm và dịch vụ đáp ứng yêu cầu của khách hàng cũng nh</a:t>
            </a:r>
            <a:r>
              <a:rPr lang="vi-VN" sz="2600"/>
              <a:t>ư</a:t>
            </a:r>
            <a:r>
              <a:rPr lang="en-US" sz="2600"/>
              <a:t> yêu cầu của luật định, chế định hiện hành và mong muốn nâng cao sự thỏa mãn của khách hàng</a:t>
            </a:r>
          </a:p>
        </p:txBody>
      </p:sp>
    </p:spTree>
    <p:extLst>
      <p:ext uri="{BB962C8B-B14F-4D97-AF65-F5344CB8AC3E}">
        <p14:creationId xmlns:p14="http://schemas.microsoft.com/office/powerpoint/2010/main" val="227123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Tiêu chuẩn ISO 9001:2015</a:t>
            </a:r>
          </a:p>
        </p:txBody>
      </p:sp>
      <p:sp>
        <p:nvSpPr>
          <p:cNvPr id="3" name="Content Placeholder 2"/>
          <p:cNvSpPr>
            <a:spLocks noGrp="1"/>
          </p:cNvSpPr>
          <p:nvPr>
            <p:ph idx="1"/>
          </p:nvPr>
        </p:nvSpPr>
        <p:spPr/>
        <p:txBody>
          <a:bodyPr>
            <a:normAutofit/>
          </a:bodyPr>
          <a:lstStyle/>
          <a:p>
            <a:r>
              <a:rPr lang="vi-VN" sz="2600"/>
              <a:t>Quy định những nguyên tắc cơ bản để </a:t>
            </a:r>
            <a:r>
              <a:rPr lang="vi-VN" sz="2600">
                <a:solidFill>
                  <a:srgbClr val="C00000"/>
                </a:solidFill>
              </a:rPr>
              <a:t>thiết lập hệ thống các qui trình chuẩn</a:t>
            </a:r>
            <a:r>
              <a:rPr lang="vi-VN" sz="2600"/>
              <a:t> trong một tổ chức/doanh nghiệp</a:t>
            </a:r>
          </a:p>
          <a:p>
            <a:r>
              <a:rPr lang="vi-VN" sz="2600"/>
              <a:t>Tập trung vào phòng ngừa sai lỗi </a:t>
            </a:r>
            <a:r>
              <a:rPr lang="en-US" sz="2600"/>
              <a:t>thông qua các hành động khắc phục và nhận diện, thực hiện hành động để </a:t>
            </a:r>
            <a:r>
              <a:rPr lang="en-US" sz="2600">
                <a:solidFill>
                  <a:srgbClr val="C00000"/>
                </a:solidFill>
              </a:rPr>
              <a:t>giải quyết các rủi ro và c</a:t>
            </a:r>
            <a:r>
              <a:rPr lang="vi-VN" sz="2600">
                <a:solidFill>
                  <a:srgbClr val="C00000"/>
                </a:solidFill>
              </a:rPr>
              <a:t>ơ</a:t>
            </a:r>
            <a:r>
              <a:rPr lang="en-US" sz="2600">
                <a:solidFill>
                  <a:srgbClr val="C00000"/>
                </a:solidFill>
              </a:rPr>
              <a:t> hội</a:t>
            </a:r>
            <a:r>
              <a:rPr lang="en-US" sz="2600"/>
              <a:t> khi xuất hiện</a:t>
            </a:r>
          </a:p>
          <a:p>
            <a:r>
              <a:rPr lang="en-US" sz="2600"/>
              <a:t>Xây dựng </a:t>
            </a:r>
            <a:r>
              <a:rPr lang="vi-VN" sz="2600"/>
              <a:t>các </a:t>
            </a:r>
            <a:r>
              <a:rPr lang="en-US" sz="2600"/>
              <a:t>tài liệu cần thiết: </a:t>
            </a:r>
            <a:r>
              <a:rPr lang="vi-VN" sz="2600"/>
              <a:t>quy trình, </a:t>
            </a:r>
            <a:r>
              <a:rPr lang="en-US" sz="2600"/>
              <a:t>quy định, </a:t>
            </a:r>
            <a:r>
              <a:rPr lang="vi-VN" sz="2600"/>
              <a:t>hướng dẫn để </a:t>
            </a:r>
            <a:r>
              <a:rPr lang="vi-VN" sz="2600">
                <a:solidFill>
                  <a:srgbClr val="C00000"/>
                </a:solidFill>
              </a:rPr>
              <a:t>làm đúng ngay từ đầu và không ngừng cải tiến</a:t>
            </a:r>
            <a:endParaRPr lang="vi-VN" sz="2600"/>
          </a:p>
          <a:p>
            <a:endParaRPr lang="en-US" sz="2600"/>
          </a:p>
        </p:txBody>
      </p:sp>
    </p:spTree>
    <p:extLst>
      <p:ext uri="{BB962C8B-B14F-4D97-AF65-F5344CB8AC3E}">
        <p14:creationId xmlns:p14="http://schemas.microsoft.com/office/powerpoint/2010/main" val="298569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Lịch sử tiêu chuẩn ISO 9000</a:t>
            </a:r>
            <a:endParaRPr lang="en-US" dirty="0"/>
          </a:p>
        </p:txBody>
      </p:sp>
      <p:pic>
        <p:nvPicPr>
          <p:cNvPr id="8" name="Picture 7">
            <a:extLst>
              <a:ext uri="{FF2B5EF4-FFF2-40B4-BE49-F238E27FC236}">
                <a16:creationId xmlns:a16="http://schemas.microsoft.com/office/drawing/2014/main" id="{3A1EBF29-E1CD-4980-A2D8-4C56C0817BCB}"/>
              </a:ext>
            </a:extLst>
          </p:cNvPr>
          <p:cNvPicPr>
            <a:picLocks noChangeAspect="1"/>
          </p:cNvPicPr>
          <p:nvPr/>
        </p:nvPicPr>
        <p:blipFill>
          <a:blip r:embed="rId2"/>
          <a:stretch>
            <a:fillRect/>
          </a:stretch>
        </p:blipFill>
        <p:spPr>
          <a:xfrm>
            <a:off x="435506" y="1371600"/>
            <a:ext cx="8272989" cy="4523624"/>
          </a:xfrm>
          <a:prstGeom prst="rect">
            <a:avLst/>
          </a:prstGeom>
        </p:spPr>
      </p:pic>
    </p:spTree>
    <p:extLst>
      <p:ext uri="{BB962C8B-B14F-4D97-AF65-F5344CB8AC3E}">
        <p14:creationId xmlns:p14="http://schemas.microsoft.com/office/powerpoint/2010/main" val="856174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Các yêu cầu của ISO 9001:2015</a:t>
            </a:r>
            <a:endParaRPr lang="en-US" dirty="0"/>
          </a:p>
        </p:txBody>
      </p:sp>
      <p:pic>
        <p:nvPicPr>
          <p:cNvPr id="12" name="Picture 11">
            <a:extLst>
              <a:ext uri="{FF2B5EF4-FFF2-40B4-BE49-F238E27FC236}">
                <a16:creationId xmlns:a16="http://schemas.microsoft.com/office/drawing/2014/main" id="{813C8BC4-28D4-48C7-B34E-AA4B1BF2AE71}"/>
              </a:ext>
            </a:extLst>
          </p:cNvPr>
          <p:cNvPicPr>
            <a:picLocks noChangeAspect="1"/>
          </p:cNvPicPr>
          <p:nvPr/>
        </p:nvPicPr>
        <p:blipFill>
          <a:blip r:embed="rId2"/>
          <a:stretch>
            <a:fillRect/>
          </a:stretch>
        </p:blipFill>
        <p:spPr>
          <a:xfrm>
            <a:off x="386733" y="1371600"/>
            <a:ext cx="8370533" cy="4633362"/>
          </a:xfrm>
          <a:prstGeom prst="rect">
            <a:avLst/>
          </a:prstGeom>
        </p:spPr>
      </p:pic>
    </p:spTree>
    <p:extLst>
      <p:ext uri="{BB962C8B-B14F-4D97-AF65-F5344CB8AC3E}">
        <p14:creationId xmlns:p14="http://schemas.microsoft.com/office/powerpoint/2010/main" val="1305910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2661</TotalTime>
  <Words>1469</Words>
  <Application>Microsoft Office PowerPoint</Application>
  <PresentationFormat>On-screen Show (4:3)</PresentationFormat>
  <Paragraphs>129</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Courier New</vt:lpstr>
      <vt:lpstr>Segoe UI</vt:lpstr>
      <vt:lpstr>Tahoma</vt:lpstr>
      <vt:lpstr>Times New Roman</vt:lpstr>
      <vt:lpstr>Verdana</vt:lpstr>
      <vt:lpstr>Wingdings</vt:lpstr>
      <vt:lpstr>Office Theme</vt:lpstr>
      <vt:lpstr>PowerPoint Presentation</vt:lpstr>
      <vt:lpstr>GIỚI THIỆU</vt:lpstr>
      <vt:lpstr>NỘI DUNG</vt:lpstr>
      <vt:lpstr>PowerPoint Presentation</vt:lpstr>
      <vt:lpstr>Bộ tiêu chuẩn ISO 9000</vt:lpstr>
      <vt:lpstr>Tiêu chuẩn ISO 9001:2015</vt:lpstr>
      <vt:lpstr>Tiêu chuẩn ISO 9001:2015</vt:lpstr>
      <vt:lpstr>Lịch sử tiêu chuẩn ISO 9000</vt:lpstr>
      <vt:lpstr>Các yêu cầu của ISO 9001:2015</vt:lpstr>
      <vt:lpstr>Chứng nhận ISO 9001:2015</vt:lpstr>
      <vt:lpstr>PowerPoint Presentation</vt:lpstr>
      <vt:lpstr>Khái niệm hệ thống quản lý chất lượng</vt:lpstr>
      <vt:lpstr>Các yếu tố của HTQLCL</vt:lpstr>
      <vt:lpstr>Cơ cấu tổ chức</vt:lpstr>
      <vt:lpstr>Quản lý các quá trình</vt:lpstr>
      <vt:lpstr>Quản lý nguồn lực</vt:lpstr>
      <vt:lpstr>Yêu cầu về tài liệu</vt:lpstr>
      <vt:lpstr>Yêu cầu về hồ sơ</vt:lpstr>
      <vt:lpstr>PowerPoint Presentation</vt:lpstr>
      <vt:lpstr>Công việc được thực hiện đúng  và hiệu quả ngay từ đầu</vt:lpstr>
      <vt:lpstr>Xây dựng môi trường làm việc tốt hơn</vt:lpstr>
      <vt:lpstr>PowerPoint Presentation</vt:lpstr>
      <vt:lpstr>Triển khai cấp phòng/ban</vt:lpstr>
      <vt:lpstr>Triển khai cấp phòng/ban</vt:lpstr>
      <vt:lpstr>Triển khai cấp phòng/ban</vt:lpstr>
      <vt:lpstr>Yêu cầu đối với CBNV</vt:lpstr>
      <vt:lpstr>Yêu cầu đối với CBNV</vt:lpstr>
      <vt:lpstr>Yêu cầu đối với CBNV</vt:lpstr>
      <vt:lpstr>Yêu cầu đối với CBNV</vt:lpstr>
      <vt:lpstr>Yêu cầu đối với CBNV</vt:lpstr>
      <vt:lpstr>Ví dụ về lưu trữ tài liệu, hồ sơ</vt:lpstr>
      <vt:lpstr>Ví dụ về lưu trữ tài liệu, hồ sơ</vt:lpstr>
      <vt:lpstr>Ví dụ về lưu trữ tài liệu, hồ sơ</vt:lpstr>
      <vt:lpstr>Yêu cầu đối với CBNV</vt:lpstr>
      <vt:lpstr>CBNV cần chuẩn bị khi đánh giá</vt:lpstr>
      <vt:lpstr>PowerPoint Presentation</vt:lpstr>
    </vt:vector>
  </TitlesOfParts>
  <Company>ESC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tài liệu iso 9001 phiên bản 2015</dc:title>
  <dc:subject>tài liệu iso 9001 phiên bản 2015</dc:subject>
  <dc:creator>antoanlaodong.edu.vn</dc:creator>
  <cp:keywords>tài liệu iso 9001 phiên bản 2015</cp:keywords>
  <cp:lastModifiedBy>Admin</cp:lastModifiedBy>
  <cp:revision>7</cp:revision>
  <dcterms:created xsi:type="dcterms:W3CDTF">2014-06-12T14:57:54Z</dcterms:created>
  <dcterms:modified xsi:type="dcterms:W3CDTF">2022-04-13T09:51:07Z</dcterms:modified>
  <cp:category>iso 9001;iso 9000;ISO 9001:2015</cp:category>
</cp:coreProperties>
</file>